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258" r:id="rId5"/>
    <p:sldId id="29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4" r:id="rId25"/>
    <p:sldId id="285" r:id="rId26"/>
    <p:sldId id="277" r:id="rId27"/>
    <p:sldId id="286" r:id="rId28"/>
    <p:sldId id="278" r:id="rId29"/>
    <p:sldId id="287" r:id="rId30"/>
    <p:sldId id="279" r:id="rId31"/>
    <p:sldId id="288" r:id="rId32"/>
    <p:sldId id="289" r:id="rId33"/>
    <p:sldId id="280" r:id="rId34"/>
    <p:sldId id="281" r:id="rId35"/>
    <p:sldId id="290" r:id="rId36"/>
    <p:sldId id="291" r:id="rId37"/>
    <p:sldId id="297" r:id="rId38"/>
    <p:sldId id="295" r:id="rId39"/>
    <p:sldId id="292" r:id="rId40"/>
    <p:sldId id="282" r:id="rId41"/>
    <p:sldId id="283" r:id="rId42"/>
    <p:sldId id="2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3" d="100"/>
          <a:sy n="83" d="100"/>
        </p:scale>
        <p:origin x="13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hyperlink" Target="https://www.figma.com/design/EpNVqsigxZRogAI2wSZ8DW/Balancee?node-id=8-2&amp;t=UJBKfvCMSoKrbmK2-1" TargetMode="External"/><Relationship Id="rId2" Type="http://schemas.openxmlformats.org/officeDocument/2006/relationships/hyperlink" Target="https://github.com/OWK50GA/balancee-rewards-summary-page" TargetMode="External"/><Relationship Id="rId1" Type="http://schemas.openxmlformats.org/officeDocument/2006/relationships/hyperlink" Target="https://balancee-rewards-summary-page.vercel.app/" TargetMode="External"/><Relationship Id="rId4" Type="http://schemas.openxmlformats.org/officeDocument/2006/relationships/hyperlink" Target="https://drive.google.com/file/d/1omWY3BumSLVSxN7HpR4gqCqv8ofkQRaJ/view?usp=drivesdk"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hyperlink" Target="https://www.figma.com/design/EpNVqsigxZRogAI2wSZ8DW/Balancee?node-id=8-2&amp;t=UJBKfvCMSoKrbmK2-1" TargetMode="External"/><Relationship Id="rId2" Type="http://schemas.openxmlformats.org/officeDocument/2006/relationships/hyperlink" Target="https://github.com/OWK50GA/balancee-rewards-summary-page" TargetMode="External"/><Relationship Id="rId1" Type="http://schemas.openxmlformats.org/officeDocument/2006/relationships/hyperlink" Target="https://balancee-rewards-summary-page.vercel.app/" TargetMode="External"/><Relationship Id="rId4" Type="http://schemas.openxmlformats.org/officeDocument/2006/relationships/hyperlink" Target="https://drive.google.com/file/d/1omWY3BumSLVSxN7HpR4gqCqv8ofkQRaJ/view?usp=drivesdk"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customer.balancee.app/"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DD5B0-59BF-4E91-93EB-C757279C2B9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64E6FF39-6E1C-4644-BF78-FBB057F2E0D3}">
      <dgm:prSet/>
      <dgm:spPr/>
      <dgm:t>
        <a:bodyPr/>
        <a:lstStyle/>
        <a:p>
          <a:r>
            <a:rPr lang="en-US"/>
            <a:t>I am Wilfrid Okorie, a self-taught Frontend Web Developer</a:t>
          </a:r>
        </a:p>
      </dgm:t>
    </dgm:pt>
    <dgm:pt modelId="{FF3345BC-B521-45D0-B32E-93FCF4CD8318}" type="parTrans" cxnId="{9D788F69-4F97-4861-AF6F-F6345F01C714}">
      <dgm:prSet/>
      <dgm:spPr/>
      <dgm:t>
        <a:bodyPr/>
        <a:lstStyle/>
        <a:p>
          <a:endParaRPr lang="en-US"/>
        </a:p>
      </dgm:t>
    </dgm:pt>
    <dgm:pt modelId="{E684231D-1C51-4B1A-8A40-93A0D089D1DB}" type="sibTrans" cxnId="{9D788F69-4F97-4861-AF6F-F6345F01C714}">
      <dgm:prSet/>
      <dgm:spPr/>
      <dgm:t>
        <a:bodyPr/>
        <a:lstStyle/>
        <a:p>
          <a:endParaRPr lang="en-US"/>
        </a:p>
      </dgm:t>
    </dgm:pt>
    <dgm:pt modelId="{1AAE8425-1237-4DE2-91A1-9BF4443E4308}">
      <dgm:prSet/>
      <dgm:spPr/>
      <dgm:t>
        <a:bodyPr/>
        <a:lstStyle/>
        <a:p>
          <a:r>
            <a:rPr lang="en-US"/>
            <a:t>I am on Github as OWK50GA</a:t>
          </a:r>
        </a:p>
      </dgm:t>
    </dgm:pt>
    <dgm:pt modelId="{07497147-87F7-4BBE-B3DC-EF83FDA441AE}" type="parTrans" cxnId="{97F1F966-5AAF-4DD6-9B6E-4D67499040EB}">
      <dgm:prSet/>
      <dgm:spPr/>
      <dgm:t>
        <a:bodyPr/>
        <a:lstStyle/>
        <a:p>
          <a:endParaRPr lang="en-US"/>
        </a:p>
      </dgm:t>
    </dgm:pt>
    <dgm:pt modelId="{2D78F56D-1FC1-4FE0-8169-F18BF155F6BB}" type="sibTrans" cxnId="{97F1F966-5AAF-4DD6-9B6E-4D67499040EB}">
      <dgm:prSet/>
      <dgm:spPr/>
      <dgm:t>
        <a:bodyPr/>
        <a:lstStyle/>
        <a:p>
          <a:endParaRPr lang="en-US"/>
        </a:p>
      </dgm:t>
    </dgm:pt>
    <dgm:pt modelId="{89071ED2-7E03-4707-959B-710899C353F5}">
      <dgm:prSet/>
      <dgm:spPr/>
      <dgm:t>
        <a:bodyPr/>
        <a:lstStyle/>
        <a:p>
          <a:r>
            <a:rPr lang="en-US"/>
            <a:t>I am a HNG 11 intern, and had to quit after it clashed with school exams</a:t>
          </a:r>
        </a:p>
      </dgm:t>
    </dgm:pt>
    <dgm:pt modelId="{02FD7ABA-33E7-4E2F-88D8-30C943504C84}" type="parTrans" cxnId="{DFC4DC8A-267B-4E46-B2E5-CD7325BBEFD2}">
      <dgm:prSet/>
      <dgm:spPr/>
      <dgm:t>
        <a:bodyPr/>
        <a:lstStyle/>
        <a:p>
          <a:endParaRPr lang="en-US"/>
        </a:p>
      </dgm:t>
    </dgm:pt>
    <dgm:pt modelId="{7FDB72C2-455E-4B50-B03D-273C2D651F3A}" type="sibTrans" cxnId="{DFC4DC8A-267B-4E46-B2E5-CD7325BBEFD2}">
      <dgm:prSet/>
      <dgm:spPr/>
      <dgm:t>
        <a:bodyPr/>
        <a:lstStyle/>
        <a:p>
          <a:endParaRPr lang="en-US"/>
        </a:p>
      </dgm:t>
    </dgm:pt>
    <dgm:pt modelId="{7B403687-04B4-4FF9-8659-4821F0DE70AF}">
      <dgm:prSet/>
      <dgm:spPr/>
      <dgm:t>
        <a:bodyPr/>
        <a:lstStyle/>
        <a:p>
          <a:r>
            <a:rPr lang="en-US"/>
            <a:t>I seek to grab the opportunity offered for this project.</a:t>
          </a:r>
        </a:p>
      </dgm:t>
    </dgm:pt>
    <dgm:pt modelId="{D85F7DC6-7D39-447E-A431-68E9974161E6}" type="parTrans" cxnId="{A238CFA6-E5CC-4AF4-A3F0-57108AD231C6}">
      <dgm:prSet/>
      <dgm:spPr/>
      <dgm:t>
        <a:bodyPr/>
        <a:lstStyle/>
        <a:p>
          <a:endParaRPr lang="en-US"/>
        </a:p>
      </dgm:t>
    </dgm:pt>
    <dgm:pt modelId="{6BAB9F63-26BD-44F0-A915-AEB73A4FF55B}" type="sibTrans" cxnId="{A238CFA6-E5CC-4AF4-A3F0-57108AD231C6}">
      <dgm:prSet/>
      <dgm:spPr/>
      <dgm:t>
        <a:bodyPr/>
        <a:lstStyle/>
        <a:p>
          <a:endParaRPr lang="en-US"/>
        </a:p>
      </dgm:t>
    </dgm:pt>
    <dgm:pt modelId="{28B2D0EB-E0FE-4625-854D-9334E35163A0}">
      <dgm:prSet/>
      <dgm:spPr/>
      <dgm:t>
        <a:bodyPr/>
        <a:lstStyle/>
        <a:p>
          <a:r>
            <a:rPr lang="en-US"/>
            <a:t>NOW, TO THE PROJECT</a:t>
          </a:r>
        </a:p>
      </dgm:t>
    </dgm:pt>
    <dgm:pt modelId="{E9EFFE5D-8455-43EE-9A06-76F3EE5BAC6C}" type="parTrans" cxnId="{DA4BF3F1-8ACA-4F5B-A5FC-E9E0CC9A2FBF}">
      <dgm:prSet/>
      <dgm:spPr/>
      <dgm:t>
        <a:bodyPr/>
        <a:lstStyle/>
        <a:p>
          <a:endParaRPr lang="en-US"/>
        </a:p>
      </dgm:t>
    </dgm:pt>
    <dgm:pt modelId="{B76F3CBF-CE91-4F02-AC32-64F8C92DC911}" type="sibTrans" cxnId="{DA4BF3F1-8ACA-4F5B-A5FC-E9E0CC9A2FBF}">
      <dgm:prSet/>
      <dgm:spPr/>
      <dgm:t>
        <a:bodyPr/>
        <a:lstStyle/>
        <a:p>
          <a:endParaRPr lang="en-US"/>
        </a:p>
      </dgm:t>
    </dgm:pt>
    <dgm:pt modelId="{615DA19E-18C9-47E9-8FB0-BD4E0F1EB7EB}" type="pres">
      <dgm:prSet presAssocID="{BA8DD5B0-59BF-4E91-93EB-C757279C2B98}" presName="Name0" presStyleCnt="0">
        <dgm:presLayoutVars>
          <dgm:dir/>
          <dgm:animLvl val="lvl"/>
          <dgm:resizeHandles val="exact"/>
        </dgm:presLayoutVars>
      </dgm:prSet>
      <dgm:spPr/>
    </dgm:pt>
    <dgm:pt modelId="{02FF1996-2BF0-4E3F-9645-566D11BA54E2}" type="pres">
      <dgm:prSet presAssocID="{64E6FF39-6E1C-4644-BF78-FBB057F2E0D3}" presName="linNode" presStyleCnt="0"/>
      <dgm:spPr/>
    </dgm:pt>
    <dgm:pt modelId="{C94C5D1A-559B-4A4F-90F6-5C274A6CB228}" type="pres">
      <dgm:prSet presAssocID="{64E6FF39-6E1C-4644-BF78-FBB057F2E0D3}" presName="parentText" presStyleLbl="node1" presStyleIdx="0" presStyleCnt="5">
        <dgm:presLayoutVars>
          <dgm:chMax val="1"/>
          <dgm:bulletEnabled val="1"/>
        </dgm:presLayoutVars>
      </dgm:prSet>
      <dgm:spPr/>
    </dgm:pt>
    <dgm:pt modelId="{E0C18CEE-FBE7-469F-B0FE-0392A28C6A0D}" type="pres">
      <dgm:prSet presAssocID="{E684231D-1C51-4B1A-8A40-93A0D089D1DB}" presName="sp" presStyleCnt="0"/>
      <dgm:spPr/>
    </dgm:pt>
    <dgm:pt modelId="{A1124CBC-AEB2-4932-A4EB-10B495648947}" type="pres">
      <dgm:prSet presAssocID="{1AAE8425-1237-4DE2-91A1-9BF4443E4308}" presName="linNode" presStyleCnt="0"/>
      <dgm:spPr/>
    </dgm:pt>
    <dgm:pt modelId="{0C3CD4D5-3436-46D3-B494-31283DEC4ABF}" type="pres">
      <dgm:prSet presAssocID="{1AAE8425-1237-4DE2-91A1-9BF4443E4308}" presName="parentText" presStyleLbl="node1" presStyleIdx="1" presStyleCnt="5">
        <dgm:presLayoutVars>
          <dgm:chMax val="1"/>
          <dgm:bulletEnabled val="1"/>
        </dgm:presLayoutVars>
      </dgm:prSet>
      <dgm:spPr/>
    </dgm:pt>
    <dgm:pt modelId="{B74929D2-F604-4C75-BCD9-6E5767F4FA31}" type="pres">
      <dgm:prSet presAssocID="{2D78F56D-1FC1-4FE0-8169-F18BF155F6BB}" presName="sp" presStyleCnt="0"/>
      <dgm:spPr/>
    </dgm:pt>
    <dgm:pt modelId="{EBE63A09-16AB-4AB4-AD98-94C09BDD1FD4}" type="pres">
      <dgm:prSet presAssocID="{89071ED2-7E03-4707-959B-710899C353F5}" presName="linNode" presStyleCnt="0"/>
      <dgm:spPr/>
    </dgm:pt>
    <dgm:pt modelId="{AEBFFABD-B462-4D9F-A304-35FB89CA8785}" type="pres">
      <dgm:prSet presAssocID="{89071ED2-7E03-4707-959B-710899C353F5}" presName="parentText" presStyleLbl="node1" presStyleIdx="2" presStyleCnt="5">
        <dgm:presLayoutVars>
          <dgm:chMax val="1"/>
          <dgm:bulletEnabled val="1"/>
        </dgm:presLayoutVars>
      </dgm:prSet>
      <dgm:spPr/>
    </dgm:pt>
    <dgm:pt modelId="{00F18AB2-156F-4FB7-98A1-BCF593450FAE}" type="pres">
      <dgm:prSet presAssocID="{7FDB72C2-455E-4B50-B03D-273C2D651F3A}" presName="sp" presStyleCnt="0"/>
      <dgm:spPr/>
    </dgm:pt>
    <dgm:pt modelId="{52136FAA-C703-42AA-BEE8-396C8A06A9BD}" type="pres">
      <dgm:prSet presAssocID="{7B403687-04B4-4FF9-8659-4821F0DE70AF}" presName="linNode" presStyleCnt="0"/>
      <dgm:spPr/>
    </dgm:pt>
    <dgm:pt modelId="{6DA7DFA4-3A43-4B25-ABC3-08DB61AE0121}" type="pres">
      <dgm:prSet presAssocID="{7B403687-04B4-4FF9-8659-4821F0DE70AF}" presName="parentText" presStyleLbl="node1" presStyleIdx="3" presStyleCnt="5">
        <dgm:presLayoutVars>
          <dgm:chMax val="1"/>
          <dgm:bulletEnabled val="1"/>
        </dgm:presLayoutVars>
      </dgm:prSet>
      <dgm:spPr/>
    </dgm:pt>
    <dgm:pt modelId="{85D0CA1B-D416-4BA0-964B-7A6947FF5D60}" type="pres">
      <dgm:prSet presAssocID="{6BAB9F63-26BD-44F0-A915-AEB73A4FF55B}" presName="sp" presStyleCnt="0"/>
      <dgm:spPr/>
    </dgm:pt>
    <dgm:pt modelId="{2AFACB99-4838-454C-9FDE-2E7A908D20BE}" type="pres">
      <dgm:prSet presAssocID="{28B2D0EB-E0FE-4625-854D-9334E35163A0}" presName="linNode" presStyleCnt="0"/>
      <dgm:spPr/>
    </dgm:pt>
    <dgm:pt modelId="{C732CB71-A0B3-4B6D-BDB0-4B8914F6A74D}" type="pres">
      <dgm:prSet presAssocID="{28B2D0EB-E0FE-4625-854D-9334E35163A0}" presName="parentText" presStyleLbl="node1" presStyleIdx="4" presStyleCnt="5">
        <dgm:presLayoutVars>
          <dgm:chMax val="1"/>
          <dgm:bulletEnabled val="1"/>
        </dgm:presLayoutVars>
      </dgm:prSet>
      <dgm:spPr/>
    </dgm:pt>
  </dgm:ptLst>
  <dgm:cxnLst>
    <dgm:cxn modelId="{7299895E-C50D-4D9F-9D90-8A77685259B5}" type="presOf" srcId="{64E6FF39-6E1C-4644-BF78-FBB057F2E0D3}" destId="{C94C5D1A-559B-4A4F-90F6-5C274A6CB228}" srcOrd="0" destOrd="0" presId="urn:microsoft.com/office/officeart/2005/8/layout/vList5"/>
    <dgm:cxn modelId="{97F1F966-5AAF-4DD6-9B6E-4D67499040EB}" srcId="{BA8DD5B0-59BF-4E91-93EB-C757279C2B98}" destId="{1AAE8425-1237-4DE2-91A1-9BF4443E4308}" srcOrd="1" destOrd="0" parTransId="{07497147-87F7-4BBE-B3DC-EF83FDA441AE}" sibTransId="{2D78F56D-1FC1-4FE0-8169-F18BF155F6BB}"/>
    <dgm:cxn modelId="{9D788F69-4F97-4861-AF6F-F6345F01C714}" srcId="{BA8DD5B0-59BF-4E91-93EB-C757279C2B98}" destId="{64E6FF39-6E1C-4644-BF78-FBB057F2E0D3}" srcOrd="0" destOrd="0" parTransId="{FF3345BC-B521-45D0-B32E-93FCF4CD8318}" sibTransId="{E684231D-1C51-4B1A-8A40-93A0D089D1DB}"/>
    <dgm:cxn modelId="{0AA98789-CA52-42C5-8FF4-02A4C1F0D229}" type="presOf" srcId="{28B2D0EB-E0FE-4625-854D-9334E35163A0}" destId="{C732CB71-A0B3-4B6D-BDB0-4B8914F6A74D}" srcOrd="0" destOrd="0" presId="urn:microsoft.com/office/officeart/2005/8/layout/vList5"/>
    <dgm:cxn modelId="{DFC4DC8A-267B-4E46-B2E5-CD7325BBEFD2}" srcId="{BA8DD5B0-59BF-4E91-93EB-C757279C2B98}" destId="{89071ED2-7E03-4707-959B-710899C353F5}" srcOrd="2" destOrd="0" parTransId="{02FD7ABA-33E7-4E2F-88D8-30C943504C84}" sibTransId="{7FDB72C2-455E-4B50-B03D-273C2D651F3A}"/>
    <dgm:cxn modelId="{1BCE6694-9676-4D42-B16D-83509CF4628B}" type="presOf" srcId="{BA8DD5B0-59BF-4E91-93EB-C757279C2B98}" destId="{615DA19E-18C9-47E9-8FB0-BD4E0F1EB7EB}" srcOrd="0" destOrd="0" presId="urn:microsoft.com/office/officeart/2005/8/layout/vList5"/>
    <dgm:cxn modelId="{E98CAE9D-E931-4998-83F1-3EF39D5560CD}" type="presOf" srcId="{1AAE8425-1237-4DE2-91A1-9BF4443E4308}" destId="{0C3CD4D5-3436-46D3-B494-31283DEC4ABF}" srcOrd="0" destOrd="0" presId="urn:microsoft.com/office/officeart/2005/8/layout/vList5"/>
    <dgm:cxn modelId="{0F9A57A4-C962-44B0-9297-E70FE35AF78F}" type="presOf" srcId="{7B403687-04B4-4FF9-8659-4821F0DE70AF}" destId="{6DA7DFA4-3A43-4B25-ABC3-08DB61AE0121}" srcOrd="0" destOrd="0" presId="urn:microsoft.com/office/officeart/2005/8/layout/vList5"/>
    <dgm:cxn modelId="{A238CFA6-E5CC-4AF4-A3F0-57108AD231C6}" srcId="{BA8DD5B0-59BF-4E91-93EB-C757279C2B98}" destId="{7B403687-04B4-4FF9-8659-4821F0DE70AF}" srcOrd="3" destOrd="0" parTransId="{D85F7DC6-7D39-447E-A431-68E9974161E6}" sibTransId="{6BAB9F63-26BD-44F0-A915-AEB73A4FF55B}"/>
    <dgm:cxn modelId="{288C2BDB-645B-4772-9C2E-17DF82F0BA16}" type="presOf" srcId="{89071ED2-7E03-4707-959B-710899C353F5}" destId="{AEBFFABD-B462-4D9F-A304-35FB89CA8785}" srcOrd="0" destOrd="0" presId="urn:microsoft.com/office/officeart/2005/8/layout/vList5"/>
    <dgm:cxn modelId="{DA4BF3F1-8ACA-4F5B-A5FC-E9E0CC9A2FBF}" srcId="{BA8DD5B0-59BF-4E91-93EB-C757279C2B98}" destId="{28B2D0EB-E0FE-4625-854D-9334E35163A0}" srcOrd="4" destOrd="0" parTransId="{E9EFFE5D-8455-43EE-9A06-76F3EE5BAC6C}" sibTransId="{B76F3CBF-CE91-4F02-AC32-64F8C92DC911}"/>
    <dgm:cxn modelId="{E684C836-F2F1-4FB7-8830-A5F1793AB78C}" type="presParOf" srcId="{615DA19E-18C9-47E9-8FB0-BD4E0F1EB7EB}" destId="{02FF1996-2BF0-4E3F-9645-566D11BA54E2}" srcOrd="0" destOrd="0" presId="urn:microsoft.com/office/officeart/2005/8/layout/vList5"/>
    <dgm:cxn modelId="{625A4EA8-DC85-4D7D-8064-729F3CF7A57B}" type="presParOf" srcId="{02FF1996-2BF0-4E3F-9645-566D11BA54E2}" destId="{C94C5D1A-559B-4A4F-90F6-5C274A6CB228}" srcOrd="0" destOrd="0" presId="urn:microsoft.com/office/officeart/2005/8/layout/vList5"/>
    <dgm:cxn modelId="{F8F9EF0D-B3D3-4FE0-B01D-5E009681E6E0}" type="presParOf" srcId="{615DA19E-18C9-47E9-8FB0-BD4E0F1EB7EB}" destId="{E0C18CEE-FBE7-469F-B0FE-0392A28C6A0D}" srcOrd="1" destOrd="0" presId="urn:microsoft.com/office/officeart/2005/8/layout/vList5"/>
    <dgm:cxn modelId="{2ADBF6A6-D1F8-46F8-BE2E-D517D72E28E4}" type="presParOf" srcId="{615DA19E-18C9-47E9-8FB0-BD4E0F1EB7EB}" destId="{A1124CBC-AEB2-4932-A4EB-10B495648947}" srcOrd="2" destOrd="0" presId="urn:microsoft.com/office/officeart/2005/8/layout/vList5"/>
    <dgm:cxn modelId="{27E803A0-FD0C-424B-B202-3ACF656F3226}" type="presParOf" srcId="{A1124CBC-AEB2-4932-A4EB-10B495648947}" destId="{0C3CD4D5-3436-46D3-B494-31283DEC4ABF}" srcOrd="0" destOrd="0" presId="urn:microsoft.com/office/officeart/2005/8/layout/vList5"/>
    <dgm:cxn modelId="{1CF51DAA-52BD-41E6-86BE-E07D7503C9E7}" type="presParOf" srcId="{615DA19E-18C9-47E9-8FB0-BD4E0F1EB7EB}" destId="{B74929D2-F604-4C75-BCD9-6E5767F4FA31}" srcOrd="3" destOrd="0" presId="urn:microsoft.com/office/officeart/2005/8/layout/vList5"/>
    <dgm:cxn modelId="{A74D430C-6BCB-40A6-A068-DE3BC92C8EB0}" type="presParOf" srcId="{615DA19E-18C9-47E9-8FB0-BD4E0F1EB7EB}" destId="{EBE63A09-16AB-4AB4-AD98-94C09BDD1FD4}" srcOrd="4" destOrd="0" presId="urn:microsoft.com/office/officeart/2005/8/layout/vList5"/>
    <dgm:cxn modelId="{AA6726B7-8672-4047-8098-5D269B6EE1C6}" type="presParOf" srcId="{EBE63A09-16AB-4AB4-AD98-94C09BDD1FD4}" destId="{AEBFFABD-B462-4D9F-A304-35FB89CA8785}" srcOrd="0" destOrd="0" presId="urn:microsoft.com/office/officeart/2005/8/layout/vList5"/>
    <dgm:cxn modelId="{4BE57B94-5B1B-4C78-9153-589F3575912F}" type="presParOf" srcId="{615DA19E-18C9-47E9-8FB0-BD4E0F1EB7EB}" destId="{00F18AB2-156F-4FB7-98A1-BCF593450FAE}" srcOrd="5" destOrd="0" presId="urn:microsoft.com/office/officeart/2005/8/layout/vList5"/>
    <dgm:cxn modelId="{B5FEB85C-0590-4C27-B893-63F26356EA86}" type="presParOf" srcId="{615DA19E-18C9-47E9-8FB0-BD4E0F1EB7EB}" destId="{52136FAA-C703-42AA-BEE8-396C8A06A9BD}" srcOrd="6" destOrd="0" presId="urn:microsoft.com/office/officeart/2005/8/layout/vList5"/>
    <dgm:cxn modelId="{B3016855-2E07-430E-9640-D5ECC50C1970}" type="presParOf" srcId="{52136FAA-C703-42AA-BEE8-396C8A06A9BD}" destId="{6DA7DFA4-3A43-4B25-ABC3-08DB61AE0121}" srcOrd="0" destOrd="0" presId="urn:microsoft.com/office/officeart/2005/8/layout/vList5"/>
    <dgm:cxn modelId="{9664CCF2-B580-4F77-BF45-5D0BBC2F73D4}" type="presParOf" srcId="{615DA19E-18C9-47E9-8FB0-BD4E0F1EB7EB}" destId="{85D0CA1B-D416-4BA0-964B-7A6947FF5D60}" srcOrd="7" destOrd="0" presId="urn:microsoft.com/office/officeart/2005/8/layout/vList5"/>
    <dgm:cxn modelId="{254598A4-199A-4714-82EC-BCF4B0FB71FC}" type="presParOf" srcId="{615DA19E-18C9-47E9-8FB0-BD4E0F1EB7EB}" destId="{2AFACB99-4838-454C-9FDE-2E7A908D20BE}" srcOrd="8" destOrd="0" presId="urn:microsoft.com/office/officeart/2005/8/layout/vList5"/>
    <dgm:cxn modelId="{4AD03A7D-7686-4125-98F6-715BD6D5DB1E}" type="presParOf" srcId="{2AFACB99-4838-454C-9FDE-2E7A908D20BE}" destId="{C732CB71-A0B3-4B6D-BDB0-4B8914F6A74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51C300-544B-449E-B562-4B7DD9135DFE}"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10FBC87A-A9E7-4707-82E4-B11524355D19}">
      <dgm:prSet/>
      <dgm:spPr/>
      <dgm:t>
        <a:bodyPr/>
        <a:lstStyle/>
        <a:p>
          <a:r>
            <a:rPr lang="en-US"/>
            <a:t>The Earnings Overview page is a simple page which just consumes one piece of context: the earningsOverview object. It displays the total rewards earned and the current cashback balance, as well as the number of transactions done.</a:t>
          </a:r>
        </a:p>
      </dgm:t>
    </dgm:pt>
    <dgm:pt modelId="{91DBB1EE-4585-4C5D-91C7-79F7D1F928A1}" type="parTrans" cxnId="{48F6596A-9C27-49AE-B5C8-337C77D8A9B1}">
      <dgm:prSet/>
      <dgm:spPr/>
      <dgm:t>
        <a:bodyPr/>
        <a:lstStyle/>
        <a:p>
          <a:endParaRPr lang="en-US"/>
        </a:p>
      </dgm:t>
    </dgm:pt>
    <dgm:pt modelId="{04819A0F-02C1-4ED4-94C5-3BF5C784B48D}" type="sibTrans" cxnId="{48F6596A-9C27-49AE-B5C8-337C77D8A9B1}">
      <dgm:prSet/>
      <dgm:spPr/>
      <dgm:t>
        <a:bodyPr/>
        <a:lstStyle/>
        <a:p>
          <a:endParaRPr lang="en-US"/>
        </a:p>
      </dgm:t>
    </dgm:pt>
    <dgm:pt modelId="{62E03F32-A6A5-4CA3-A89C-FF19A524AA06}">
      <dgm:prSet/>
      <dgm:spPr/>
      <dgm:t>
        <a:bodyPr/>
        <a:lstStyle/>
        <a:p>
          <a:r>
            <a:rPr lang="en-US"/>
            <a:t>It contains Links in the other section which lead to different pages, mainly the cashback-history page and the cashout-rewards page.</a:t>
          </a:r>
        </a:p>
      </dgm:t>
    </dgm:pt>
    <dgm:pt modelId="{1B50F3D4-2F9C-4C49-A17D-7CB5532B4642}" type="parTrans" cxnId="{5803EC48-2A02-4B57-8996-F9E5379EA99D}">
      <dgm:prSet/>
      <dgm:spPr/>
      <dgm:t>
        <a:bodyPr/>
        <a:lstStyle/>
        <a:p>
          <a:endParaRPr lang="en-US"/>
        </a:p>
      </dgm:t>
    </dgm:pt>
    <dgm:pt modelId="{F130BE5D-E781-424F-9C13-D0F28623D433}" type="sibTrans" cxnId="{5803EC48-2A02-4B57-8996-F9E5379EA99D}">
      <dgm:prSet/>
      <dgm:spPr/>
      <dgm:t>
        <a:bodyPr/>
        <a:lstStyle/>
        <a:p>
          <a:endParaRPr lang="en-US"/>
        </a:p>
      </dgm:t>
    </dgm:pt>
    <dgm:pt modelId="{FC5465CA-8EF9-4256-AC26-28418E0F1540}" type="pres">
      <dgm:prSet presAssocID="{0051C300-544B-449E-B562-4B7DD9135DFE}" presName="hierChild1" presStyleCnt="0">
        <dgm:presLayoutVars>
          <dgm:chPref val="1"/>
          <dgm:dir/>
          <dgm:animOne val="branch"/>
          <dgm:animLvl val="lvl"/>
          <dgm:resizeHandles/>
        </dgm:presLayoutVars>
      </dgm:prSet>
      <dgm:spPr/>
    </dgm:pt>
    <dgm:pt modelId="{50C1B036-4ACE-49FE-BD77-41E4C11078D8}" type="pres">
      <dgm:prSet presAssocID="{10FBC87A-A9E7-4707-82E4-B11524355D19}" presName="hierRoot1" presStyleCnt="0"/>
      <dgm:spPr/>
    </dgm:pt>
    <dgm:pt modelId="{8B223D2F-B946-4F07-93AF-FB9BAD8F9453}" type="pres">
      <dgm:prSet presAssocID="{10FBC87A-A9E7-4707-82E4-B11524355D19}" presName="composite" presStyleCnt="0"/>
      <dgm:spPr/>
    </dgm:pt>
    <dgm:pt modelId="{1C7E05E1-7CA9-4551-8DBA-B11D60D7764A}" type="pres">
      <dgm:prSet presAssocID="{10FBC87A-A9E7-4707-82E4-B11524355D19}" presName="background" presStyleLbl="node0" presStyleIdx="0" presStyleCnt="2"/>
      <dgm:spPr/>
    </dgm:pt>
    <dgm:pt modelId="{8236719A-3744-491A-9536-D4F113379D8B}" type="pres">
      <dgm:prSet presAssocID="{10FBC87A-A9E7-4707-82E4-B11524355D19}" presName="text" presStyleLbl="fgAcc0" presStyleIdx="0" presStyleCnt="2">
        <dgm:presLayoutVars>
          <dgm:chPref val="3"/>
        </dgm:presLayoutVars>
      </dgm:prSet>
      <dgm:spPr/>
    </dgm:pt>
    <dgm:pt modelId="{E7C06464-CD43-436B-849F-52BFE017F756}" type="pres">
      <dgm:prSet presAssocID="{10FBC87A-A9E7-4707-82E4-B11524355D19}" presName="hierChild2" presStyleCnt="0"/>
      <dgm:spPr/>
    </dgm:pt>
    <dgm:pt modelId="{1362975D-ACF5-4C5E-AEB8-93678BD5566B}" type="pres">
      <dgm:prSet presAssocID="{62E03F32-A6A5-4CA3-A89C-FF19A524AA06}" presName="hierRoot1" presStyleCnt="0"/>
      <dgm:spPr/>
    </dgm:pt>
    <dgm:pt modelId="{531322DC-D249-4602-9355-2354EFC61259}" type="pres">
      <dgm:prSet presAssocID="{62E03F32-A6A5-4CA3-A89C-FF19A524AA06}" presName="composite" presStyleCnt="0"/>
      <dgm:spPr/>
    </dgm:pt>
    <dgm:pt modelId="{40AC7E0E-9C94-413D-B4D4-97794734FBB7}" type="pres">
      <dgm:prSet presAssocID="{62E03F32-A6A5-4CA3-A89C-FF19A524AA06}" presName="background" presStyleLbl="node0" presStyleIdx="1" presStyleCnt="2"/>
      <dgm:spPr/>
    </dgm:pt>
    <dgm:pt modelId="{46BB76BB-0BC7-468D-9E0B-062031F86136}" type="pres">
      <dgm:prSet presAssocID="{62E03F32-A6A5-4CA3-A89C-FF19A524AA06}" presName="text" presStyleLbl="fgAcc0" presStyleIdx="1" presStyleCnt="2">
        <dgm:presLayoutVars>
          <dgm:chPref val="3"/>
        </dgm:presLayoutVars>
      </dgm:prSet>
      <dgm:spPr/>
    </dgm:pt>
    <dgm:pt modelId="{A8745C8F-D7FE-4FE6-8140-AE65C92065E2}" type="pres">
      <dgm:prSet presAssocID="{62E03F32-A6A5-4CA3-A89C-FF19A524AA06}" presName="hierChild2" presStyleCnt="0"/>
      <dgm:spPr/>
    </dgm:pt>
  </dgm:ptLst>
  <dgm:cxnLst>
    <dgm:cxn modelId="{5803EC48-2A02-4B57-8996-F9E5379EA99D}" srcId="{0051C300-544B-449E-B562-4B7DD9135DFE}" destId="{62E03F32-A6A5-4CA3-A89C-FF19A524AA06}" srcOrd="1" destOrd="0" parTransId="{1B50F3D4-2F9C-4C49-A17D-7CB5532B4642}" sibTransId="{F130BE5D-E781-424F-9C13-D0F28623D433}"/>
    <dgm:cxn modelId="{48F6596A-9C27-49AE-B5C8-337C77D8A9B1}" srcId="{0051C300-544B-449E-B562-4B7DD9135DFE}" destId="{10FBC87A-A9E7-4707-82E4-B11524355D19}" srcOrd="0" destOrd="0" parTransId="{91DBB1EE-4585-4C5D-91C7-79F7D1F928A1}" sibTransId="{04819A0F-02C1-4ED4-94C5-3BF5C784B48D}"/>
    <dgm:cxn modelId="{8EE97D71-E1A7-400A-B441-62DCFE4DDB0A}" type="presOf" srcId="{10FBC87A-A9E7-4707-82E4-B11524355D19}" destId="{8236719A-3744-491A-9536-D4F113379D8B}" srcOrd="0" destOrd="0" presId="urn:microsoft.com/office/officeart/2005/8/layout/hierarchy1"/>
    <dgm:cxn modelId="{740D9757-FAFA-4C18-AFB2-ADF40E8C2DF0}" type="presOf" srcId="{0051C300-544B-449E-B562-4B7DD9135DFE}" destId="{FC5465CA-8EF9-4256-AC26-28418E0F1540}" srcOrd="0" destOrd="0" presId="urn:microsoft.com/office/officeart/2005/8/layout/hierarchy1"/>
    <dgm:cxn modelId="{CA8D42F0-3A97-4449-A281-7BAB9A0705FA}" type="presOf" srcId="{62E03F32-A6A5-4CA3-A89C-FF19A524AA06}" destId="{46BB76BB-0BC7-468D-9E0B-062031F86136}" srcOrd="0" destOrd="0" presId="urn:microsoft.com/office/officeart/2005/8/layout/hierarchy1"/>
    <dgm:cxn modelId="{BF3B5118-5076-4C01-9C89-828F5C5B390E}" type="presParOf" srcId="{FC5465CA-8EF9-4256-AC26-28418E0F1540}" destId="{50C1B036-4ACE-49FE-BD77-41E4C11078D8}" srcOrd="0" destOrd="0" presId="urn:microsoft.com/office/officeart/2005/8/layout/hierarchy1"/>
    <dgm:cxn modelId="{0C46B31C-4418-46C2-9CA5-263111245019}" type="presParOf" srcId="{50C1B036-4ACE-49FE-BD77-41E4C11078D8}" destId="{8B223D2F-B946-4F07-93AF-FB9BAD8F9453}" srcOrd="0" destOrd="0" presId="urn:microsoft.com/office/officeart/2005/8/layout/hierarchy1"/>
    <dgm:cxn modelId="{88712A5B-B76A-40D4-BAB0-FAF9232C2249}" type="presParOf" srcId="{8B223D2F-B946-4F07-93AF-FB9BAD8F9453}" destId="{1C7E05E1-7CA9-4551-8DBA-B11D60D7764A}" srcOrd="0" destOrd="0" presId="urn:microsoft.com/office/officeart/2005/8/layout/hierarchy1"/>
    <dgm:cxn modelId="{1E0C7F6A-C7A9-43EF-945F-5F1500E2B19B}" type="presParOf" srcId="{8B223D2F-B946-4F07-93AF-FB9BAD8F9453}" destId="{8236719A-3744-491A-9536-D4F113379D8B}" srcOrd="1" destOrd="0" presId="urn:microsoft.com/office/officeart/2005/8/layout/hierarchy1"/>
    <dgm:cxn modelId="{0358942C-1431-440A-938E-0662FB2DA9F2}" type="presParOf" srcId="{50C1B036-4ACE-49FE-BD77-41E4C11078D8}" destId="{E7C06464-CD43-436B-849F-52BFE017F756}" srcOrd="1" destOrd="0" presId="urn:microsoft.com/office/officeart/2005/8/layout/hierarchy1"/>
    <dgm:cxn modelId="{7BA44F50-AA92-4782-8CE8-6F63F8499252}" type="presParOf" srcId="{FC5465CA-8EF9-4256-AC26-28418E0F1540}" destId="{1362975D-ACF5-4C5E-AEB8-93678BD5566B}" srcOrd="1" destOrd="0" presId="urn:microsoft.com/office/officeart/2005/8/layout/hierarchy1"/>
    <dgm:cxn modelId="{74AAD26F-9F1A-4D97-9910-0745FD326269}" type="presParOf" srcId="{1362975D-ACF5-4C5E-AEB8-93678BD5566B}" destId="{531322DC-D249-4602-9355-2354EFC61259}" srcOrd="0" destOrd="0" presId="urn:microsoft.com/office/officeart/2005/8/layout/hierarchy1"/>
    <dgm:cxn modelId="{68EDB870-103F-4A97-8D39-ABB7B4514E18}" type="presParOf" srcId="{531322DC-D249-4602-9355-2354EFC61259}" destId="{40AC7E0E-9C94-413D-B4D4-97794734FBB7}" srcOrd="0" destOrd="0" presId="urn:microsoft.com/office/officeart/2005/8/layout/hierarchy1"/>
    <dgm:cxn modelId="{7771034D-A8D5-4BB8-A0FE-C850E559431F}" type="presParOf" srcId="{531322DC-D249-4602-9355-2354EFC61259}" destId="{46BB76BB-0BC7-468D-9E0B-062031F86136}" srcOrd="1" destOrd="0" presId="urn:microsoft.com/office/officeart/2005/8/layout/hierarchy1"/>
    <dgm:cxn modelId="{FFFB3DCE-8551-4E62-8276-6BBC7FD87ED2}" type="presParOf" srcId="{1362975D-ACF5-4C5E-AEB8-93678BD5566B}" destId="{A8745C8F-D7FE-4FE6-8140-AE65C92065E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01C0FF-8D53-410E-9503-33CA9917E45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0D0FE77-ED7A-4E64-A7C1-43A3C1C0119D}">
      <dgm:prSet/>
      <dgm:spPr/>
      <dgm:t>
        <a:bodyPr/>
        <a:lstStyle/>
        <a:p>
          <a:r>
            <a:rPr lang="en-US"/>
            <a:t>This is the second most complex page in the document.</a:t>
          </a:r>
        </a:p>
      </dgm:t>
    </dgm:pt>
    <dgm:pt modelId="{196E21AD-BE33-459D-AC90-286F4EFD4B07}" type="parTrans" cxnId="{BF4FC34F-C36C-4E0D-A140-E898E47C89A7}">
      <dgm:prSet/>
      <dgm:spPr/>
      <dgm:t>
        <a:bodyPr/>
        <a:lstStyle/>
        <a:p>
          <a:endParaRPr lang="en-US"/>
        </a:p>
      </dgm:t>
    </dgm:pt>
    <dgm:pt modelId="{DDC16F07-89A0-41AB-8883-FFC93EAEC145}" type="sibTrans" cxnId="{BF4FC34F-C36C-4E0D-A140-E898E47C89A7}">
      <dgm:prSet/>
      <dgm:spPr/>
      <dgm:t>
        <a:bodyPr/>
        <a:lstStyle/>
        <a:p>
          <a:endParaRPr lang="en-US"/>
        </a:p>
      </dgm:t>
    </dgm:pt>
    <dgm:pt modelId="{6C0524F9-FFD9-4BC8-8D25-3A3A004002EE}">
      <dgm:prSet/>
      <dgm:spPr/>
      <dgm:t>
        <a:bodyPr/>
        <a:lstStyle/>
        <a:p>
          <a:r>
            <a:rPr lang="en-US"/>
            <a:t>It consumes the cashback history in the form of context from the RewardsContext.tsx. It then initializes a state called displayedCashbackHistory to avoid editing the cashback history directly.</a:t>
          </a:r>
        </a:p>
      </dgm:t>
    </dgm:pt>
    <dgm:pt modelId="{B2E7CC4D-C411-490E-9C24-F785E4F49EB3}" type="parTrans" cxnId="{D58CEC77-E1D7-4A73-8D86-87514AC857DD}">
      <dgm:prSet/>
      <dgm:spPr/>
      <dgm:t>
        <a:bodyPr/>
        <a:lstStyle/>
        <a:p>
          <a:endParaRPr lang="en-US"/>
        </a:p>
      </dgm:t>
    </dgm:pt>
    <dgm:pt modelId="{C13C58C8-BD07-4BCA-B368-CDB89702CCB3}" type="sibTrans" cxnId="{D58CEC77-E1D7-4A73-8D86-87514AC857DD}">
      <dgm:prSet/>
      <dgm:spPr/>
      <dgm:t>
        <a:bodyPr/>
        <a:lstStyle/>
        <a:p>
          <a:endParaRPr lang="en-US"/>
        </a:p>
      </dgm:t>
    </dgm:pt>
    <dgm:pt modelId="{662D80EA-7142-42FC-9B44-9685ADE44289}">
      <dgm:prSet/>
      <dgm:spPr/>
      <dgm:t>
        <a:bodyPr/>
        <a:lstStyle/>
        <a:p>
          <a:r>
            <a:rPr lang="en-US"/>
            <a:t>It contains code for filtering and sorting the data based on different criteria.</a:t>
          </a:r>
        </a:p>
      </dgm:t>
    </dgm:pt>
    <dgm:pt modelId="{EE0E8828-3B20-4EA7-A2A9-81EE764BFF92}" type="parTrans" cxnId="{E7EFFE38-67DA-4016-B912-747946B96C26}">
      <dgm:prSet/>
      <dgm:spPr/>
      <dgm:t>
        <a:bodyPr/>
        <a:lstStyle/>
        <a:p>
          <a:endParaRPr lang="en-US"/>
        </a:p>
      </dgm:t>
    </dgm:pt>
    <dgm:pt modelId="{7C33270B-A5D3-48A9-991F-8CD29BFCEAE9}" type="sibTrans" cxnId="{E7EFFE38-67DA-4016-B912-747946B96C26}">
      <dgm:prSet/>
      <dgm:spPr/>
      <dgm:t>
        <a:bodyPr/>
        <a:lstStyle/>
        <a:p>
          <a:endParaRPr lang="en-US"/>
        </a:p>
      </dgm:t>
    </dgm:pt>
    <dgm:pt modelId="{B893D834-1253-4ABF-A224-6385B350C118}">
      <dgm:prSet/>
      <dgm:spPr/>
      <dgm:t>
        <a:bodyPr/>
        <a:lstStyle/>
        <a:p>
          <a:r>
            <a:rPr lang="en-US"/>
            <a:t>The displayedCashbackHistory is displayed using table, by means of mapping of the array, given that the cashback history is an array of objects.</a:t>
          </a:r>
        </a:p>
      </dgm:t>
    </dgm:pt>
    <dgm:pt modelId="{85D3D7B9-1D22-4C94-999F-9C21078E6E01}" type="parTrans" cxnId="{05BEEA6F-C9F7-4610-84EF-9AA2B8F0648A}">
      <dgm:prSet/>
      <dgm:spPr/>
      <dgm:t>
        <a:bodyPr/>
        <a:lstStyle/>
        <a:p>
          <a:endParaRPr lang="en-US"/>
        </a:p>
      </dgm:t>
    </dgm:pt>
    <dgm:pt modelId="{EFD42285-D62E-4192-93E9-19CB2A7733C1}" type="sibTrans" cxnId="{05BEEA6F-C9F7-4610-84EF-9AA2B8F0648A}">
      <dgm:prSet/>
      <dgm:spPr/>
      <dgm:t>
        <a:bodyPr/>
        <a:lstStyle/>
        <a:p>
          <a:endParaRPr lang="en-US"/>
        </a:p>
      </dgm:t>
    </dgm:pt>
    <dgm:pt modelId="{13E0E778-84E9-49E0-ABBA-EC768EF6E3C2}">
      <dgm:prSet/>
      <dgm:spPr/>
      <dgm:t>
        <a:bodyPr/>
        <a:lstStyle/>
        <a:p>
          <a:r>
            <a:rPr lang="en-US"/>
            <a:t>It contains pagination at the bottom that uses variables, not hard-coded data to ensure its correctness at each point.</a:t>
          </a:r>
        </a:p>
      </dgm:t>
    </dgm:pt>
    <dgm:pt modelId="{E6624D1D-E44D-49ED-BB95-782EFDF25DE9}" type="parTrans" cxnId="{B443F7CC-FF05-4EA9-9B72-DF33A6E118E2}">
      <dgm:prSet/>
      <dgm:spPr/>
      <dgm:t>
        <a:bodyPr/>
        <a:lstStyle/>
        <a:p>
          <a:endParaRPr lang="en-US"/>
        </a:p>
      </dgm:t>
    </dgm:pt>
    <dgm:pt modelId="{4C794E95-7543-4F5B-9AD2-C2044365FA2E}" type="sibTrans" cxnId="{B443F7CC-FF05-4EA9-9B72-DF33A6E118E2}">
      <dgm:prSet/>
      <dgm:spPr/>
      <dgm:t>
        <a:bodyPr/>
        <a:lstStyle/>
        <a:p>
          <a:endParaRPr lang="en-US"/>
        </a:p>
      </dgm:t>
    </dgm:pt>
    <dgm:pt modelId="{83444A4C-1224-4F98-BC31-871CC54D81B7}">
      <dgm:prSet/>
      <dgm:spPr/>
      <dgm:t>
        <a:bodyPr/>
        <a:lstStyle/>
        <a:p>
          <a:r>
            <a:rPr lang="en-US"/>
            <a:t>Most of the variables in this page use states, so that they update when necessary.</a:t>
          </a:r>
        </a:p>
      </dgm:t>
    </dgm:pt>
    <dgm:pt modelId="{3593D6A3-0F18-4532-8E83-AD1BD86A24A7}" type="parTrans" cxnId="{6C811C36-A781-4F80-A8A5-2899FFFA127F}">
      <dgm:prSet/>
      <dgm:spPr/>
      <dgm:t>
        <a:bodyPr/>
        <a:lstStyle/>
        <a:p>
          <a:endParaRPr lang="en-US"/>
        </a:p>
      </dgm:t>
    </dgm:pt>
    <dgm:pt modelId="{7AE85ABF-47ED-4384-96A2-5FAE0972FEB9}" type="sibTrans" cxnId="{6C811C36-A781-4F80-A8A5-2899FFFA127F}">
      <dgm:prSet/>
      <dgm:spPr/>
      <dgm:t>
        <a:bodyPr/>
        <a:lstStyle/>
        <a:p>
          <a:endParaRPr lang="en-US"/>
        </a:p>
      </dgm:t>
    </dgm:pt>
    <dgm:pt modelId="{9299BFA1-B398-4408-AB69-9AEC7D5E166A}" type="pres">
      <dgm:prSet presAssocID="{5901C0FF-8D53-410E-9503-33CA9917E456}" presName="root" presStyleCnt="0">
        <dgm:presLayoutVars>
          <dgm:dir/>
          <dgm:resizeHandles val="exact"/>
        </dgm:presLayoutVars>
      </dgm:prSet>
      <dgm:spPr/>
    </dgm:pt>
    <dgm:pt modelId="{159DC544-77DC-4E91-86F9-C7231355BA05}" type="pres">
      <dgm:prSet presAssocID="{5901C0FF-8D53-410E-9503-33CA9917E456}" presName="container" presStyleCnt="0">
        <dgm:presLayoutVars>
          <dgm:dir/>
          <dgm:resizeHandles val="exact"/>
        </dgm:presLayoutVars>
      </dgm:prSet>
      <dgm:spPr/>
    </dgm:pt>
    <dgm:pt modelId="{F0E68D3A-935B-4319-BF55-901ABD45A441}" type="pres">
      <dgm:prSet presAssocID="{A0D0FE77-ED7A-4E64-A7C1-43A3C1C0119D}" presName="compNode" presStyleCnt="0"/>
      <dgm:spPr/>
    </dgm:pt>
    <dgm:pt modelId="{7E727D20-2A1C-41F1-8E48-A3800A33CCB7}" type="pres">
      <dgm:prSet presAssocID="{A0D0FE77-ED7A-4E64-A7C1-43A3C1C0119D}" presName="iconBgRect" presStyleLbl="bgShp" presStyleIdx="0" presStyleCnt="6"/>
      <dgm:spPr/>
    </dgm:pt>
    <dgm:pt modelId="{C84EDADD-5822-496F-9BC0-2BB2A8670E88}" type="pres">
      <dgm:prSet presAssocID="{A0D0FE77-ED7A-4E64-A7C1-43A3C1C011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8A552EC-ACC9-4977-A53E-16C2B0145012}" type="pres">
      <dgm:prSet presAssocID="{A0D0FE77-ED7A-4E64-A7C1-43A3C1C0119D}" presName="spaceRect" presStyleCnt="0"/>
      <dgm:spPr/>
    </dgm:pt>
    <dgm:pt modelId="{18E8C274-3FAA-4A34-B829-A290184B31A3}" type="pres">
      <dgm:prSet presAssocID="{A0D0FE77-ED7A-4E64-A7C1-43A3C1C0119D}" presName="textRect" presStyleLbl="revTx" presStyleIdx="0" presStyleCnt="6">
        <dgm:presLayoutVars>
          <dgm:chMax val="1"/>
          <dgm:chPref val="1"/>
        </dgm:presLayoutVars>
      </dgm:prSet>
      <dgm:spPr/>
    </dgm:pt>
    <dgm:pt modelId="{E4217957-1651-4584-9D3F-482749984457}" type="pres">
      <dgm:prSet presAssocID="{DDC16F07-89A0-41AB-8883-FFC93EAEC145}" presName="sibTrans" presStyleLbl="sibTrans2D1" presStyleIdx="0" presStyleCnt="0"/>
      <dgm:spPr/>
    </dgm:pt>
    <dgm:pt modelId="{1F85D05A-C8C6-4171-B900-627187BD5DA3}" type="pres">
      <dgm:prSet presAssocID="{6C0524F9-FFD9-4BC8-8D25-3A3A004002EE}" presName="compNode" presStyleCnt="0"/>
      <dgm:spPr/>
    </dgm:pt>
    <dgm:pt modelId="{03F74BBC-790E-4938-8223-25D33D4608B6}" type="pres">
      <dgm:prSet presAssocID="{6C0524F9-FFD9-4BC8-8D25-3A3A004002EE}" presName="iconBgRect" presStyleLbl="bgShp" presStyleIdx="1" presStyleCnt="6"/>
      <dgm:spPr/>
    </dgm:pt>
    <dgm:pt modelId="{0D47F349-EF9B-4492-9665-E40B4C5756C1}" type="pres">
      <dgm:prSet presAssocID="{6C0524F9-FFD9-4BC8-8D25-3A3A004002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18B7A433-8C2C-403F-965D-0907E4827FB5}" type="pres">
      <dgm:prSet presAssocID="{6C0524F9-FFD9-4BC8-8D25-3A3A004002EE}" presName="spaceRect" presStyleCnt="0"/>
      <dgm:spPr/>
    </dgm:pt>
    <dgm:pt modelId="{5F0D51E7-98C7-4854-BAB1-FE06D77983C0}" type="pres">
      <dgm:prSet presAssocID="{6C0524F9-FFD9-4BC8-8D25-3A3A004002EE}" presName="textRect" presStyleLbl="revTx" presStyleIdx="1" presStyleCnt="6">
        <dgm:presLayoutVars>
          <dgm:chMax val="1"/>
          <dgm:chPref val="1"/>
        </dgm:presLayoutVars>
      </dgm:prSet>
      <dgm:spPr/>
    </dgm:pt>
    <dgm:pt modelId="{02C01145-4A0C-4945-922E-22C4B8F849EF}" type="pres">
      <dgm:prSet presAssocID="{C13C58C8-BD07-4BCA-B368-CDB89702CCB3}" presName="sibTrans" presStyleLbl="sibTrans2D1" presStyleIdx="0" presStyleCnt="0"/>
      <dgm:spPr/>
    </dgm:pt>
    <dgm:pt modelId="{5E7E6215-B780-4301-AFDD-C068F9891E14}" type="pres">
      <dgm:prSet presAssocID="{662D80EA-7142-42FC-9B44-9685ADE44289}" presName="compNode" presStyleCnt="0"/>
      <dgm:spPr/>
    </dgm:pt>
    <dgm:pt modelId="{574962BC-4D7C-481E-B280-CE882F95AF45}" type="pres">
      <dgm:prSet presAssocID="{662D80EA-7142-42FC-9B44-9685ADE44289}" presName="iconBgRect" presStyleLbl="bgShp" presStyleIdx="2" presStyleCnt="6"/>
      <dgm:spPr/>
    </dgm:pt>
    <dgm:pt modelId="{0AEBD5DD-64BB-45F5-9E81-94977C0B3897}" type="pres">
      <dgm:prSet presAssocID="{662D80EA-7142-42FC-9B44-9685ADE4428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E4293E78-F2A0-4091-9A8E-543AA590D68F}" type="pres">
      <dgm:prSet presAssocID="{662D80EA-7142-42FC-9B44-9685ADE44289}" presName="spaceRect" presStyleCnt="0"/>
      <dgm:spPr/>
    </dgm:pt>
    <dgm:pt modelId="{EFFBFEB4-EC6B-45FD-9AC7-ADD87E9B2448}" type="pres">
      <dgm:prSet presAssocID="{662D80EA-7142-42FC-9B44-9685ADE44289}" presName="textRect" presStyleLbl="revTx" presStyleIdx="2" presStyleCnt="6">
        <dgm:presLayoutVars>
          <dgm:chMax val="1"/>
          <dgm:chPref val="1"/>
        </dgm:presLayoutVars>
      </dgm:prSet>
      <dgm:spPr/>
    </dgm:pt>
    <dgm:pt modelId="{4E5AE8A1-EA64-432C-A9D3-E368231656F8}" type="pres">
      <dgm:prSet presAssocID="{7C33270B-A5D3-48A9-991F-8CD29BFCEAE9}" presName="sibTrans" presStyleLbl="sibTrans2D1" presStyleIdx="0" presStyleCnt="0"/>
      <dgm:spPr/>
    </dgm:pt>
    <dgm:pt modelId="{A664850E-3C30-4B9B-A18A-C5DA19631485}" type="pres">
      <dgm:prSet presAssocID="{B893D834-1253-4ABF-A224-6385B350C118}" presName="compNode" presStyleCnt="0"/>
      <dgm:spPr/>
    </dgm:pt>
    <dgm:pt modelId="{DCBA0374-E959-47BE-B69C-E0BBF59148A9}" type="pres">
      <dgm:prSet presAssocID="{B893D834-1253-4ABF-A224-6385B350C118}" presName="iconBgRect" presStyleLbl="bgShp" presStyleIdx="3" presStyleCnt="6"/>
      <dgm:spPr/>
    </dgm:pt>
    <dgm:pt modelId="{EB6E5B19-B901-45D6-944F-4DF8F4F668DA}" type="pres">
      <dgm:prSet presAssocID="{B893D834-1253-4ABF-A224-6385B350C1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B1BA577-D366-4E2A-9A97-FD760A09428F}" type="pres">
      <dgm:prSet presAssocID="{B893D834-1253-4ABF-A224-6385B350C118}" presName="spaceRect" presStyleCnt="0"/>
      <dgm:spPr/>
    </dgm:pt>
    <dgm:pt modelId="{6A4A7311-D828-441E-A75C-4001C9DC289F}" type="pres">
      <dgm:prSet presAssocID="{B893D834-1253-4ABF-A224-6385B350C118}" presName="textRect" presStyleLbl="revTx" presStyleIdx="3" presStyleCnt="6">
        <dgm:presLayoutVars>
          <dgm:chMax val="1"/>
          <dgm:chPref val="1"/>
        </dgm:presLayoutVars>
      </dgm:prSet>
      <dgm:spPr/>
    </dgm:pt>
    <dgm:pt modelId="{662D6B77-484B-45B0-B3C1-5B21A16F4100}" type="pres">
      <dgm:prSet presAssocID="{EFD42285-D62E-4192-93E9-19CB2A7733C1}" presName="sibTrans" presStyleLbl="sibTrans2D1" presStyleIdx="0" presStyleCnt="0"/>
      <dgm:spPr/>
    </dgm:pt>
    <dgm:pt modelId="{C53345D0-B46F-4A15-A1F0-CE5AE324592D}" type="pres">
      <dgm:prSet presAssocID="{13E0E778-84E9-49E0-ABBA-EC768EF6E3C2}" presName="compNode" presStyleCnt="0"/>
      <dgm:spPr/>
    </dgm:pt>
    <dgm:pt modelId="{607D63DF-74AD-41A2-8574-90A41E45A8C5}" type="pres">
      <dgm:prSet presAssocID="{13E0E778-84E9-49E0-ABBA-EC768EF6E3C2}" presName="iconBgRect" presStyleLbl="bgShp" presStyleIdx="4" presStyleCnt="6"/>
      <dgm:spPr/>
    </dgm:pt>
    <dgm:pt modelId="{8CE383A3-670A-4E05-A1BA-DC87E30D8DF2}" type="pres">
      <dgm:prSet presAssocID="{13E0E778-84E9-49E0-ABBA-EC768EF6E3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07F01C2A-AB54-4818-A26D-A9DD096ADF21}" type="pres">
      <dgm:prSet presAssocID="{13E0E778-84E9-49E0-ABBA-EC768EF6E3C2}" presName="spaceRect" presStyleCnt="0"/>
      <dgm:spPr/>
    </dgm:pt>
    <dgm:pt modelId="{92514084-BFBD-463E-A421-80A6BC77DB94}" type="pres">
      <dgm:prSet presAssocID="{13E0E778-84E9-49E0-ABBA-EC768EF6E3C2}" presName="textRect" presStyleLbl="revTx" presStyleIdx="4" presStyleCnt="6">
        <dgm:presLayoutVars>
          <dgm:chMax val="1"/>
          <dgm:chPref val="1"/>
        </dgm:presLayoutVars>
      </dgm:prSet>
      <dgm:spPr/>
    </dgm:pt>
    <dgm:pt modelId="{055AE135-1F87-48E9-8524-18E4F4F56F43}" type="pres">
      <dgm:prSet presAssocID="{4C794E95-7543-4F5B-9AD2-C2044365FA2E}" presName="sibTrans" presStyleLbl="sibTrans2D1" presStyleIdx="0" presStyleCnt="0"/>
      <dgm:spPr/>
    </dgm:pt>
    <dgm:pt modelId="{1FA273AF-E466-4594-8B22-1E67E3CDBAA3}" type="pres">
      <dgm:prSet presAssocID="{83444A4C-1224-4F98-BC31-871CC54D81B7}" presName="compNode" presStyleCnt="0"/>
      <dgm:spPr/>
    </dgm:pt>
    <dgm:pt modelId="{E3A8C5EC-F310-4025-93A7-D409A8982019}" type="pres">
      <dgm:prSet presAssocID="{83444A4C-1224-4F98-BC31-871CC54D81B7}" presName="iconBgRect" presStyleLbl="bgShp" presStyleIdx="5" presStyleCnt="6"/>
      <dgm:spPr/>
    </dgm:pt>
    <dgm:pt modelId="{09604514-F847-4303-88B0-7574CBFD8AB7}" type="pres">
      <dgm:prSet presAssocID="{83444A4C-1224-4F98-BC31-871CC54D81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
        </a:ext>
      </dgm:extLst>
    </dgm:pt>
    <dgm:pt modelId="{CFF8BD1B-6996-41E0-8549-B55D89350ADE}" type="pres">
      <dgm:prSet presAssocID="{83444A4C-1224-4F98-BC31-871CC54D81B7}" presName="spaceRect" presStyleCnt="0"/>
      <dgm:spPr/>
    </dgm:pt>
    <dgm:pt modelId="{F8D8E4E3-1821-49F3-AAD2-86F776D3C233}" type="pres">
      <dgm:prSet presAssocID="{83444A4C-1224-4F98-BC31-871CC54D81B7}" presName="textRect" presStyleLbl="revTx" presStyleIdx="5" presStyleCnt="6">
        <dgm:presLayoutVars>
          <dgm:chMax val="1"/>
          <dgm:chPref val="1"/>
        </dgm:presLayoutVars>
      </dgm:prSet>
      <dgm:spPr/>
    </dgm:pt>
  </dgm:ptLst>
  <dgm:cxnLst>
    <dgm:cxn modelId="{BC80AC04-5776-4B11-BC85-DF641CEE7E0A}" type="presOf" srcId="{4C794E95-7543-4F5B-9AD2-C2044365FA2E}" destId="{055AE135-1F87-48E9-8524-18E4F4F56F43}" srcOrd="0" destOrd="0" presId="urn:microsoft.com/office/officeart/2018/2/layout/IconCircleList"/>
    <dgm:cxn modelId="{02DBC209-CEF0-4B38-83BA-1C00F9833057}" type="presOf" srcId="{13E0E778-84E9-49E0-ABBA-EC768EF6E3C2}" destId="{92514084-BFBD-463E-A421-80A6BC77DB94}" srcOrd="0" destOrd="0" presId="urn:microsoft.com/office/officeart/2018/2/layout/IconCircleList"/>
    <dgm:cxn modelId="{CA11E51B-2E6A-4B35-97D1-F5730720506C}" type="presOf" srcId="{C13C58C8-BD07-4BCA-B368-CDB89702CCB3}" destId="{02C01145-4A0C-4945-922E-22C4B8F849EF}" srcOrd="0" destOrd="0" presId="urn:microsoft.com/office/officeart/2018/2/layout/IconCircleList"/>
    <dgm:cxn modelId="{F6AA802C-28EA-4EC5-A18E-389C28189943}" type="presOf" srcId="{83444A4C-1224-4F98-BC31-871CC54D81B7}" destId="{F8D8E4E3-1821-49F3-AAD2-86F776D3C233}" srcOrd="0" destOrd="0" presId="urn:microsoft.com/office/officeart/2018/2/layout/IconCircleList"/>
    <dgm:cxn modelId="{6C811C36-A781-4F80-A8A5-2899FFFA127F}" srcId="{5901C0FF-8D53-410E-9503-33CA9917E456}" destId="{83444A4C-1224-4F98-BC31-871CC54D81B7}" srcOrd="5" destOrd="0" parTransId="{3593D6A3-0F18-4532-8E83-AD1BD86A24A7}" sibTransId="{7AE85ABF-47ED-4384-96A2-5FAE0972FEB9}"/>
    <dgm:cxn modelId="{E7EFFE38-67DA-4016-B912-747946B96C26}" srcId="{5901C0FF-8D53-410E-9503-33CA9917E456}" destId="{662D80EA-7142-42FC-9B44-9685ADE44289}" srcOrd="2" destOrd="0" parTransId="{EE0E8828-3B20-4EA7-A2A9-81EE764BFF92}" sibTransId="{7C33270B-A5D3-48A9-991F-8CD29BFCEAE9}"/>
    <dgm:cxn modelId="{FEA64F39-5CA8-4831-9325-9581211EA43A}" type="presOf" srcId="{5901C0FF-8D53-410E-9503-33CA9917E456}" destId="{9299BFA1-B398-4408-AB69-9AEC7D5E166A}" srcOrd="0" destOrd="0" presId="urn:microsoft.com/office/officeart/2018/2/layout/IconCircleList"/>
    <dgm:cxn modelId="{4CD50465-AD0F-425B-B89D-9D1B1061D38C}" type="presOf" srcId="{EFD42285-D62E-4192-93E9-19CB2A7733C1}" destId="{662D6B77-484B-45B0-B3C1-5B21A16F4100}" srcOrd="0" destOrd="0" presId="urn:microsoft.com/office/officeart/2018/2/layout/IconCircleList"/>
    <dgm:cxn modelId="{D07B4D6C-DA11-4008-A293-C00E9309EEC5}" type="presOf" srcId="{662D80EA-7142-42FC-9B44-9685ADE44289}" destId="{EFFBFEB4-EC6B-45FD-9AC7-ADD87E9B2448}" srcOrd="0" destOrd="0" presId="urn:microsoft.com/office/officeart/2018/2/layout/IconCircleList"/>
    <dgm:cxn modelId="{BF4FC34F-C36C-4E0D-A140-E898E47C89A7}" srcId="{5901C0FF-8D53-410E-9503-33CA9917E456}" destId="{A0D0FE77-ED7A-4E64-A7C1-43A3C1C0119D}" srcOrd="0" destOrd="0" parTransId="{196E21AD-BE33-459D-AC90-286F4EFD4B07}" sibTransId="{DDC16F07-89A0-41AB-8883-FFC93EAEC145}"/>
    <dgm:cxn modelId="{05BEEA6F-C9F7-4610-84EF-9AA2B8F0648A}" srcId="{5901C0FF-8D53-410E-9503-33CA9917E456}" destId="{B893D834-1253-4ABF-A224-6385B350C118}" srcOrd="3" destOrd="0" parTransId="{85D3D7B9-1D22-4C94-999F-9C21078E6E01}" sibTransId="{EFD42285-D62E-4192-93E9-19CB2A7733C1}"/>
    <dgm:cxn modelId="{D58CEC77-E1D7-4A73-8D86-87514AC857DD}" srcId="{5901C0FF-8D53-410E-9503-33CA9917E456}" destId="{6C0524F9-FFD9-4BC8-8D25-3A3A004002EE}" srcOrd="1" destOrd="0" parTransId="{B2E7CC4D-C411-490E-9C24-F785E4F49EB3}" sibTransId="{C13C58C8-BD07-4BCA-B368-CDB89702CCB3}"/>
    <dgm:cxn modelId="{A212A07E-553C-4840-A54E-42FEEB65F8DD}" type="presOf" srcId="{A0D0FE77-ED7A-4E64-A7C1-43A3C1C0119D}" destId="{18E8C274-3FAA-4A34-B829-A290184B31A3}" srcOrd="0" destOrd="0" presId="urn:microsoft.com/office/officeart/2018/2/layout/IconCircleList"/>
    <dgm:cxn modelId="{B57C107F-A31D-426C-AEB2-67DC948C4B94}" type="presOf" srcId="{6C0524F9-FFD9-4BC8-8D25-3A3A004002EE}" destId="{5F0D51E7-98C7-4854-BAB1-FE06D77983C0}" srcOrd="0" destOrd="0" presId="urn:microsoft.com/office/officeart/2018/2/layout/IconCircleList"/>
    <dgm:cxn modelId="{92C0F0A5-94F6-40C6-BD1D-6120F8941069}" type="presOf" srcId="{DDC16F07-89A0-41AB-8883-FFC93EAEC145}" destId="{E4217957-1651-4584-9D3F-482749984457}" srcOrd="0" destOrd="0" presId="urn:microsoft.com/office/officeart/2018/2/layout/IconCircleList"/>
    <dgm:cxn modelId="{B68727A9-0EE2-497D-84C0-BF646000B0FB}" type="presOf" srcId="{B893D834-1253-4ABF-A224-6385B350C118}" destId="{6A4A7311-D828-441E-A75C-4001C9DC289F}" srcOrd="0" destOrd="0" presId="urn:microsoft.com/office/officeart/2018/2/layout/IconCircleList"/>
    <dgm:cxn modelId="{E1D293BB-85B3-441A-8780-255B2FD64A5C}" type="presOf" srcId="{7C33270B-A5D3-48A9-991F-8CD29BFCEAE9}" destId="{4E5AE8A1-EA64-432C-A9D3-E368231656F8}" srcOrd="0" destOrd="0" presId="urn:microsoft.com/office/officeart/2018/2/layout/IconCircleList"/>
    <dgm:cxn modelId="{B443F7CC-FF05-4EA9-9B72-DF33A6E118E2}" srcId="{5901C0FF-8D53-410E-9503-33CA9917E456}" destId="{13E0E778-84E9-49E0-ABBA-EC768EF6E3C2}" srcOrd="4" destOrd="0" parTransId="{E6624D1D-E44D-49ED-BB95-782EFDF25DE9}" sibTransId="{4C794E95-7543-4F5B-9AD2-C2044365FA2E}"/>
    <dgm:cxn modelId="{04A2FB96-FEE2-464B-808F-47A844A491BC}" type="presParOf" srcId="{9299BFA1-B398-4408-AB69-9AEC7D5E166A}" destId="{159DC544-77DC-4E91-86F9-C7231355BA05}" srcOrd="0" destOrd="0" presId="urn:microsoft.com/office/officeart/2018/2/layout/IconCircleList"/>
    <dgm:cxn modelId="{8F59EBCF-B3AB-46FE-B5EF-FB73303F14CA}" type="presParOf" srcId="{159DC544-77DC-4E91-86F9-C7231355BA05}" destId="{F0E68D3A-935B-4319-BF55-901ABD45A441}" srcOrd="0" destOrd="0" presId="urn:microsoft.com/office/officeart/2018/2/layout/IconCircleList"/>
    <dgm:cxn modelId="{FD9BCCA2-2145-40AF-AA27-691008D063FE}" type="presParOf" srcId="{F0E68D3A-935B-4319-BF55-901ABD45A441}" destId="{7E727D20-2A1C-41F1-8E48-A3800A33CCB7}" srcOrd="0" destOrd="0" presId="urn:microsoft.com/office/officeart/2018/2/layout/IconCircleList"/>
    <dgm:cxn modelId="{23ACF9C4-183F-4312-9338-1F23040C2A2A}" type="presParOf" srcId="{F0E68D3A-935B-4319-BF55-901ABD45A441}" destId="{C84EDADD-5822-496F-9BC0-2BB2A8670E88}" srcOrd="1" destOrd="0" presId="urn:microsoft.com/office/officeart/2018/2/layout/IconCircleList"/>
    <dgm:cxn modelId="{12ACD40A-7F3B-49D4-A4AA-09087BEE8F3E}" type="presParOf" srcId="{F0E68D3A-935B-4319-BF55-901ABD45A441}" destId="{18A552EC-ACC9-4977-A53E-16C2B0145012}" srcOrd="2" destOrd="0" presId="urn:microsoft.com/office/officeart/2018/2/layout/IconCircleList"/>
    <dgm:cxn modelId="{02CA20E8-6866-49C5-860E-FF594FD606EF}" type="presParOf" srcId="{F0E68D3A-935B-4319-BF55-901ABD45A441}" destId="{18E8C274-3FAA-4A34-B829-A290184B31A3}" srcOrd="3" destOrd="0" presId="urn:microsoft.com/office/officeart/2018/2/layout/IconCircleList"/>
    <dgm:cxn modelId="{67A4CD0E-F82E-455D-A00B-CA747E181004}" type="presParOf" srcId="{159DC544-77DC-4E91-86F9-C7231355BA05}" destId="{E4217957-1651-4584-9D3F-482749984457}" srcOrd="1" destOrd="0" presId="urn:microsoft.com/office/officeart/2018/2/layout/IconCircleList"/>
    <dgm:cxn modelId="{6EE59E3B-34C8-4044-8E44-6092ABDF5C20}" type="presParOf" srcId="{159DC544-77DC-4E91-86F9-C7231355BA05}" destId="{1F85D05A-C8C6-4171-B900-627187BD5DA3}" srcOrd="2" destOrd="0" presId="urn:microsoft.com/office/officeart/2018/2/layout/IconCircleList"/>
    <dgm:cxn modelId="{2EB06D6B-81A1-45DF-94D3-0AEA55456802}" type="presParOf" srcId="{1F85D05A-C8C6-4171-B900-627187BD5DA3}" destId="{03F74BBC-790E-4938-8223-25D33D4608B6}" srcOrd="0" destOrd="0" presId="urn:microsoft.com/office/officeart/2018/2/layout/IconCircleList"/>
    <dgm:cxn modelId="{5858D27B-8DDA-4DD2-937C-33B333C3D18D}" type="presParOf" srcId="{1F85D05A-C8C6-4171-B900-627187BD5DA3}" destId="{0D47F349-EF9B-4492-9665-E40B4C5756C1}" srcOrd="1" destOrd="0" presId="urn:microsoft.com/office/officeart/2018/2/layout/IconCircleList"/>
    <dgm:cxn modelId="{42A7B80D-D7B6-4343-BC6C-B31E045BEAA2}" type="presParOf" srcId="{1F85D05A-C8C6-4171-B900-627187BD5DA3}" destId="{18B7A433-8C2C-403F-965D-0907E4827FB5}" srcOrd="2" destOrd="0" presId="urn:microsoft.com/office/officeart/2018/2/layout/IconCircleList"/>
    <dgm:cxn modelId="{D8BDAF07-950C-4E02-B9A5-E3BCD138E6FB}" type="presParOf" srcId="{1F85D05A-C8C6-4171-B900-627187BD5DA3}" destId="{5F0D51E7-98C7-4854-BAB1-FE06D77983C0}" srcOrd="3" destOrd="0" presId="urn:microsoft.com/office/officeart/2018/2/layout/IconCircleList"/>
    <dgm:cxn modelId="{9F37771C-0BED-46EC-B931-C270E64E83E1}" type="presParOf" srcId="{159DC544-77DC-4E91-86F9-C7231355BA05}" destId="{02C01145-4A0C-4945-922E-22C4B8F849EF}" srcOrd="3" destOrd="0" presId="urn:microsoft.com/office/officeart/2018/2/layout/IconCircleList"/>
    <dgm:cxn modelId="{E4638BC1-F99A-4512-B62F-3BC7A9A49EDA}" type="presParOf" srcId="{159DC544-77DC-4E91-86F9-C7231355BA05}" destId="{5E7E6215-B780-4301-AFDD-C068F9891E14}" srcOrd="4" destOrd="0" presId="urn:microsoft.com/office/officeart/2018/2/layout/IconCircleList"/>
    <dgm:cxn modelId="{F6395B64-C4C7-4F9B-81D5-B22CE0AEDFAF}" type="presParOf" srcId="{5E7E6215-B780-4301-AFDD-C068F9891E14}" destId="{574962BC-4D7C-481E-B280-CE882F95AF45}" srcOrd="0" destOrd="0" presId="urn:microsoft.com/office/officeart/2018/2/layout/IconCircleList"/>
    <dgm:cxn modelId="{6AA447F1-5064-40BE-9F5F-1D59F9200B90}" type="presParOf" srcId="{5E7E6215-B780-4301-AFDD-C068F9891E14}" destId="{0AEBD5DD-64BB-45F5-9E81-94977C0B3897}" srcOrd="1" destOrd="0" presId="urn:microsoft.com/office/officeart/2018/2/layout/IconCircleList"/>
    <dgm:cxn modelId="{CA3D0FE9-83BC-4645-BD6C-5197499A0491}" type="presParOf" srcId="{5E7E6215-B780-4301-AFDD-C068F9891E14}" destId="{E4293E78-F2A0-4091-9A8E-543AA590D68F}" srcOrd="2" destOrd="0" presId="urn:microsoft.com/office/officeart/2018/2/layout/IconCircleList"/>
    <dgm:cxn modelId="{CE929312-DD06-46FD-951D-BF08D847071A}" type="presParOf" srcId="{5E7E6215-B780-4301-AFDD-C068F9891E14}" destId="{EFFBFEB4-EC6B-45FD-9AC7-ADD87E9B2448}" srcOrd="3" destOrd="0" presId="urn:microsoft.com/office/officeart/2018/2/layout/IconCircleList"/>
    <dgm:cxn modelId="{E852EB00-CDE8-4949-913D-9D945D3A0A92}" type="presParOf" srcId="{159DC544-77DC-4E91-86F9-C7231355BA05}" destId="{4E5AE8A1-EA64-432C-A9D3-E368231656F8}" srcOrd="5" destOrd="0" presId="urn:microsoft.com/office/officeart/2018/2/layout/IconCircleList"/>
    <dgm:cxn modelId="{E9678BBF-733B-4603-AF50-747B02D69BBA}" type="presParOf" srcId="{159DC544-77DC-4E91-86F9-C7231355BA05}" destId="{A664850E-3C30-4B9B-A18A-C5DA19631485}" srcOrd="6" destOrd="0" presId="urn:microsoft.com/office/officeart/2018/2/layout/IconCircleList"/>
    <dgm:cxn modelId="{15BC42EE-46D1-4B51-A10E-79E92A9328B4}" type="presParOf" srcId="{A664850E-3C30-4B9B-A18A-C5DA19631485}" destId="{DCBA0374-E959-47BE-B69C-E0BBF59148A9}" srcOrd="0" destOrd="0" presId="urn:microsoft.com/office/officeart/2018/2/layout/IconCircleList"/>
    <dgm:cxn modelId="{C1EB1498-7614-41A3-B7C8-12F2B56480DB}" type="presParOf" srcId="{A664850E-3C30-4B9B-A18A-C5DA19631485}" destId="{EB6E5B19-B901-45D6-944F-4DF8F4F668DA}" srcOrd="1" destOrd="0" presId="urn:microsoft.com/office/officeart/2018/2/layout/IconCircleList"/>
    <dgm:cxn modelId="{77E2DA81-BCD2-4F2E-B5FC-EDECFBED141A}" type="presParOf" srcId="{A664850E-3C30-4B9B-A18A-C5DA19631485}" destId="{0B1BA577-D366-4E2A-9A97-FD760A09428F}" srcOrd="2" destOrd="0" presId="urn:microsoft.com/office/officeart/2018/2/layout/IconCircleList"/>
    <dgm:cxn modelId="{1012D563-022B-4D67-A0FB-BDD346F7CA0C}" type="presParOf" srcId="{A664850E-3C30-4B9B-A18A-C5DA19631485}" destId="{6A4A7311-D828-441E-A75C-4001C9DC289F}" srcOrd="3" destOrd="0" presId="urn:microsoft.com/office/officeart/2018/2/layout/IconCircleList"/>
    <dgm:cxn modelId="{C34A84C8-5694-4E64-9A4F-BF82D3D35B9D}" type="presParOf" srcId="{159DC544-77DC-4E91-86F9-C7231355BA05}" destId="{662D6B77-484B-45B0-B3C1-5B21A16F4100}" srcOrd="7" destOrd="0" presId="urn:microsoft.com/office/officeart/2018/2/layout/IconCircleList"/>
    <dgm:cxn modelId="{8E0C0147-44E1-4B38-969F-FBA7EC5715D3}" type="presParOf" srcId="{159DC544-77DC-4E91-86F9-C7231355BA05}" destId="{C53345D0-B46F-4A15-A1F0-CE5AE324592D}" srcOrd="8" destOrd="0" presId="urn:microsoft.com/office/officeart/2018/2/layout/IconCircleList"/>
    <dgm:cxn modelId="{E97CE1AA-1B09-4E4F-B6E8-823ED4810A3C}" type="presParOf" srcId="{C53345D0-B46F-4A15-A1F0-CE5AE324592D}" destId="{607D63DF-74AD-41A2-8574-90A41E45A8C5}" srcOrd="0" destOrd="0" presId="urn:microsoft.com/office/officeart/2018/2/layout/IconCircleList"/>
    <dgm:cxn modelId="{DF0F090E-A107-4279-98B9-2C500F209F19}" type="presParOf" srcId="{C53345D0-B46F-4A15-A1F0-CE5AE324592D}" destId="{8CE383A3-670A-4E05-A1BA-DC87E30D8DF2}" srcOrd="1" destOrd="0" presId="urn:microsoft.com/office/officeart/2018/2/layout/IconCircleList"/>
    <dgm:cxn modelId="{05BBB50A-C37F-4C11-82BB-D665C35E3729}" type="presParOf" srcId="{C53345D0-B46F-4A15-A1F0-CE5AE324592D}" destId="{07F01C2A-AB54-4818-A26D-A9DD096ADF21}" srcOrd="2" destOrd="0" presId="urn:microsoft.com/office/officeart/2018/2/layout/IconCircleList"/>
    <dgm:cxn modelId="{74538BD9-F484-4410-BD7D-39CFDED8BE9C}" type="presParOf" srcId="{C53345D0-B46F-4A15-A1F0-CE5AE324592D}" destId="{92514084-BFBD-463E-A421-80A6BC77DB94}" srcOrd="3" destOrd="0" presId="urn:microsoft.com/office/officeart/2018/2/layout/IconCircleList"/>
    <dgm:cxn modelId="{0DC1B284-675B-4ABD-A899-53100496E3A4}" type="presParOf" srcId="{159DC544-77DC-4E91-86F9-C7231355BA05}" destId="{055AE135-1F87-48E9-8524-18E4F4F56F43}" srcOrd="9" destOrd="0" presId="urn:microsoft.com/office/officeart/2018/2/layout/IconCircleList"/>
    <dgm:cxn modelId="{80303985-0269-4F80-9C85-EA5D9DFD0DCD}" type="presParOf" srcId="{159DC544-77DC-4E91-86F9-C7231355BA05}" destId="{1FA273AF-E466-4594-8B22-1E67E3CDBAA3}" srcOrd="10" destOrd="0" presId="urn:microsoft.com/office/officeart/2018/2/layout/IconCircleList"/>
    <dgm:cxn modelId="{20DF3226-85EB-483A-9C9B-32FC6EA98789}" type="presParOf" srcId="{1FA273AF-E466-4594-8B22-1E67E3CDBAA3}" destId="{E3A8C5EC-F310-4025-93A7-D409A8982019}" srcOrd="0" destOrd="0" presId="urn:microsoft.com/office/officeart/2018/2/layout/IconCircleList"/>
    <dgm:cxn modelId="{40758E74-BE92-450D-8667-A294061D0333}" type="presParOf" srcId="{1FA273AF-E466-4594-8B22-1E67E3CDBAA3}" destId="{09604514-F847-4303-88B0-7574CBFD8AB7}" srcOrd="1" destOrd="0" presId="urn:microsoft.com/office/officeart/2018/2/layout/IconCircleList"/>
    <dgm:cxn modelId="{EED2E5B3-DA80-4847-9953-62D521FE01A4}" type="presParOf" srcId="{1FA273AF-E466-4594-8B22-1E67E3CDBAA3}" destId="{CFF8BD1B-6996-41E0-8549-B55D89350ADE}" srcOrd="2" destOrd="0" presId="urn:microsoft.com/office/officeart/2018/2/layout/IconCircleList"/>
    <dgm:cxn modelId="{DF5A5071-2B3D-4867-BD65-6D4261461544}" type="presParOf" srcId="{1FA273AF-E466-4594-8B22-1E67E3CDBAA3}" destId="{F8D8E4E3-1821-49F3-AAD2-86F776D3C2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C9E4EB9-E884-4ED0-A246-9F29D4485E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27ECB13-66A3-41DF-B11E-20722E48BDB2}">
      <dgm:prSet/>
      <dgm:spPr/>
      <dgm:t>
        <a:bodyPr/>
        <a:lstStyle/>
        <a:p>
          <a:r>
            <a:rPr lang="en-US"/>
            <a:t>It has a field where the user picks the amount (the project used a point system since it is mostly not direct conversion to currency) he wants to redeem.</a:t>
          </a:r>
        </a:p>
      </dgm:t>
    </dgm:pt>
    <dgm:pt modelId="{3318E610-6632-47C1-93B7-F1A5E7ACD02F}" type="parTrans" cxnId="{639732A0-F218-4266-AE44-4C9465969AE9}">
      <dgm:prSet/>
      <dgm:spPr/>
      <dgm:t>
        <a:bodyPr/>
        <a:lstStyle/>
        <a:p>
          <a:endParaRPr lang="en-US"/>
        </a:p>
      </dgm:t>
    </dgm:pt>
    <dgm:pt modelId="{F26E0C9A-5513-4AF9-9172-BEB33287C8E3}" type="sibTrans" cxnId="{639732A0-F218-4266-AE44-4C9465969AE9}">
      <dgm:prSet/>
      <dgm:spPr/>
      <dgm:t>
        <a:bodyPr/>
        <a:lstStyle/>
        <a:p>
          <a:endParaRPr lang="en-US"/>
        </a:p>
      </dgm:t>
    </dgm:pt>
    <dgm:pt modelId="{5EA66890-4E8F-4A77-917B-853C54538BF3}">
      <dgm:prSet/>
      <dgm:spPr/>
      <dgm:t>
        <a:bodyPr/>
        <a:lstStyle/>
        <a:p>
          <a:r>
            <a:rPr lang="en-US"/>
            <a:t>The Zod validation covers for all the cases.</a:t>
          </a:r>
        </a:p>
      </dgm:t>
    </dgm:pt>
    <dgm:pt modelId="{676F6553-76A6-4F71-80D4-BB83045619E4}" type="parTrans" cxnId="{61AF12BA-CAC9-44B9-ACF0-346C3AFDE4A0}">
      <dgm:prSet/>
      <dgm:spPr/>
      <dgm:t>
        <a:bodyPr/>
        <a:lstStyle/>
        <a:p>
          <a:endParaRPr lang="en-US"/>
        </a:p>
      </dgm:t>
    </dgm:pt>
    <dgm:pt modelId="{F93F3924-8B57-474D-B7F8-356A6007F02A}" type="sibTrans" cxnId="{61AF12BA-CAC9-44B9-ACF0-346C3AFDE4A0}">
      <dgm:prSet/>
      <dgm:spPr/>
      <dgm:t>
        <a:bodyPr/>
        <a:lstStyle/>
        <a:p>
          <a:endParaRPr lang="en-US"/>
        </a:p>
      </dgm:t>
    </dgm:pt>
    <dgm:pt modelId="{6FA86738-7411-44CE-BFCC-A88006515BE0}">
      <dgm:prSet/>
      <dgm:spPr/>
      <dgm:t>
        <a:bodyPr/>
        <a:lstStyle/>
        <a:p>
          <a:r>
            <a:rPr lang="en-US"/>
            <a:t>After the form is submitted, the user is redirected to the rewards-summary page, its parent route. Working with your company, that redirection would be to the dashboard itself. A toast is also used to notify the user of success or failure of the process. The only failure case accounted for here is a case where the user tries to redeem more points than he has. Working with your company, I am sure I would be able to reflect the company’s visions better in these areas. </a:t>
          </a:r>
        </a:p>
      </dgm:t>
    </dgm:pt>
    <dgm:pt modelId="{C387ECE0-4CBE-42B2-8728-A13E28B07E3D}" type="parTrans" cxnId="{856879D2-C785-4515-B448-0E7EC8B71870}">
      <dgm:prSet/>
      <dgm:spPr/>
      <dgm:t>
        <a:bodyPr/>
        <a:lstStyle/>
        <a:p>
          <a:endParaRPr lang="en-US"/>
        </a:p>
      </dgm:t>
    </dgm:pt>
    <dgm:pt modelId="{77850DBA-430B-4338-820A-978329915B1D}" type="sibTrans" cxnId="{856879D2-C785-4515-B448-0E7EC8B71870}">
      <dgm:prSet/>
      <dgm:spPr/>
      <dgm:t>
        <a:bodyPr/>
        <a:lstStyle/>
        <a:p>
          <a:endParaRPr lang="en-US"/>
        </a:p>
      </dgm:t>
    </dgm:pt>
    <dgm:pt modelId="{CD254397-7968-4BB7-B08F-C96C91DFEA14}" type="pres">
      <dgm:prSet presAssocID="{DC9E4EB9-E884-4ED0-A246-9F29D4485EC5}" presName="linear" presStyleCnt="0">
        <dgm:presLayoutVars>
          <dgm:animLvl val="lvl"/>
          <dgm:resizeHandles val="exact"/>
        </dgm:presLayoutVars>
      </dgm:prSet>
      <dgm:spPr/>
    </dgm:pt>
    <dgm:pt modelId="{E05B66F8-9A2D-4142-B070-061D7A3B61E1}" type="pres">
      <dgm:prSet presAssocID="{327ECB13-66A3-41DF-B11E-20722E48BDB2}" presName="parentText" presStyleLbl="node1" presStyleIdx="0" presStyleCnt="3">
        <dgm:presLayoutVars>
          <dgm:chMax val="0"/>
          <dgm:bulletEnabled val="1"/>
        </dgm:presLayoutVars>
      </dgm:prSet>
      <dgm:spPr/>
    </dgm:pt>
    <dgm:pt modelId="{E37B6D1C-30D8-4E6A-AB7E-7C87124DFB60}" type="pres">
      <dgm:prSet presAssocID="{F26E0C9A-5513-4AF9-9172-BEB33287C8E3}" presName="spacer" presStyleCnt="0"/>
      <dgm:spPr/>
    </dgm:pt>
    <dgm:pt modelId="{7A144750-5653-455A-807D-48F368F2DA77}" type="pres">
      <dgm:prSet presAssocID="{5EA66890-4E8F-4A77-917B-853C54538BF3}" presName="parentText" presStyleLbl="node1" presStyleIdx="1" presStyleCnt="3">
        <dgm:presLayoutVars>
          <dgm:chMax val="0"/>
          <dgm:bulletEnabled val="1"/>
        </dgm:presLayoutVars>
      </dgm:prSet>
      <dgm:spPr/>
    </dgm:pt>
    <dgm:pt modelId="{5CFC5061-E257-4198-B88A-D05307D2BB9C}" type="pres">
      <dgm:prSet presAssocID="{F93F3924-8B57-474D-B7F8-356A6007F02A}" presName="spacer" presStyleCnt="0"/>
      <dgm:spPr/>
    </dgm:pt>
    <dgm:pt modelId="{22EB238F-0330-4328-AB82-38096D7C29B7}" type="pres">
      <dgm:prSet presAssocID="{6FA86738-7411-44CE-BFCC-A88006515BE0}" presName="parentText" presStyleLbl="node1" presStyleIdx="2" presStyleCnt="3">
        <dgm:presLayoutVars>
          <dgm:chMax val="0"/>
          <dgm:bulletEnabled val="1"/>
        </dgm:presLayoutVars>
      </dgm:prSet>
      <dgm:spPr/>
    </dgm:pt>
  </dgm:ptLst>
  <dgm:cxnLst>
    <dgm:cxn modelId="{53D77306-985F-4F72-9EAB-7FED22A16C6E}" type="presOf" srcId="{DC9E4EB9-E884-4ED0-A246-9F29D4485EC5}" destId="{CD254397-7968-4BB7-B08F-C96C91DFEA14}" srcOrd="0" destOrd="0" presId="urn:microsoft.com/office/officeart/2005/8/layout/vList2"/>
    <dgm:cxn modelId="{D6D8271C-722A-4747-9AB7-9D0E38FC47F9}" type="presOf" srcId="{327ECB13-66A3-41DF-B11E-20722E48BDB2}" destId="{E05B66F8-9A2D-4142-B070-061D7A3B61E1}" srcOrd="0" destOrd="0" presId="urn:microsoft.com/office/officeart/2005/8/layout/vList2"/>
    <dgm:cxn modelId="{7C95C71D-1EA1-4D82-A815-EEBE5BCEF55D}" type="presOf" srcId="{6FA86738-7411-44CE-BFCC-A88006515BE0}" destId="{22EB238F-0330-4328-AB82-38096D7C29B7}" srcOrd="0" destOrd="0" presId="urn:microsoft.com/office/officeart/2005/8/layout/vList2"/>
    <dgm:cxn modelId="{639732A0-F218-4266-AE44-4C9465969AE9}" srcId="{DC9E4EB9-E884-4ED0-A246-9F29D4485EC5}" destId="{327ECB13-66A3-41DF-B11E-20722E48BDB2}" srcOrd="0" destOrd="0" parTransId="{3318E610-6632-47C1-93B7-F1A5E7ACD02F}" sibTransId="{F26E0C9A-5513-4AF9-9172-BEB33287C8E3}"/>
    <dgm:cxn modelId="{61AF12BA-CAC9-44B9-ACF0-346C3AFDE4A0}" srcId="{DC9E4EB9-E884-4ED0-A246-9F29D4485EC5}" destId="{5EA66890-4E8F-4A77-917B-853C54538BF3}" srcOrd="1" destOrd="0" parTransId="{676F6553-76A6-4F71-80D4-BB83045619E4}" sibTransId="{F93F3924-8B57-474D-B7F8-356A6007F02A}"/>
    <dgm:cxn modelId="{856879D2-C785-4515-B448-0E7EC8B71870}" srcId="{DC9E4EB9-E884-4ED0-A246-9F29D4485EC5}" destId="{6FA86738-7411-44CE-BFCC-A88006515BE0}" srcOrd="2" destOrd="0" parTransId="{C387ECE0-4CBE-42B2-8728-A13E28B07E3D}" sibTransId="{77850DBA-430B-4338-820A-978329915B1D}"/>
    <dgm:cxn modelId="{07517EFC-3CDB-4333-B4F3-DF17D963C835}" type="presOf" srcId="{5EA66890-4E8F-4A77-917B-853C54538BF3}" destId="{7A144750-5653-455A-807D-48F368F2DA77}" srcOrd="0" destOrd="0" presId="urn:microsoft.com/office/officeart/2005/8/layout/vList2"/>
    <dgm:cxn modelId="{79D5F30C-FA91-473D-A06B-262C9CC31D2F}" type="presParOf" srcId="{CD254397-7968-4BB7-B08F-C96C91DFEA14}" destId="{E05B66F8-9A2D-4142-B070-061D7A3B61E1}" srcOrd="0" destOrd="0" presId="urn:microsoft.com/office/officeart/2005/8/layout/vList2"/>
    <dgm:cxn modelId="{547FC54B-7DC4-4582-B946-38DFD2D644E3}" type="presParOf" srcId="{CD254397-7968-4BB7-B08F-C96C91DFEA14}" destId="{E37B6D1C-30D8-4E6A-AB7E-7C87124DFB60}" srcOrd="1" destOrd="0" presId="urn:microsoft.com/office/officeart/2005/8/layout/vList2"/>
    <dgm:cxn modelId="{486A9B82-44C8-454A-91DD-39749254D52A}" type="presParOf" srcId="{CD254397-7968-4BB7-B08F-C96C91DFEA14}" destId="{7A144750-5653-455A-807D-48F368F2DA77}" srcOrd="2" destOrd="0" presId="urn:microsoft.com/office/officeart/2005/8/layout/vList2"/>
    <dgm:cxn modelId="{B75A1BDE-D1D5-4BF2-9355-B973E04D1820}" type="presParOf" srcId="{CD254397-7968-4BB7-B08F-C96C91DFEA14}" destId="{5CFC5061-E257-4198-B88A-D05307D2BB9C}" srcOrd="3" destOrd="0" presId="urn:microsoft.com/office/officeart/2005/8/layout/vList2"/>
    <dgm:cxn modelId="{18E3C93E-8D80-4B88-B5E8-17C6C5FD0DC7}" type="presParOf" srcId="{CD254397-7968-4BB7-B08F-C96C91DFEA14}" destId="{22EB238F-0330-4328-AB82-38096D7C29B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AE4F08-AE9E-432D-B394-352FA7FF9ADF}"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7BB8875-18FF-48AE-B6EA-9EA70AB7671F}">
      <dgm:prSet/>
      <dgm:spPr/>
      <dgm:t>
        <a:bodyPr/>
        <a:lstStyle/>
        <a:p>
          <a:r>
            <a:rPr lang="en-US" dirty="0"/>
            <a:t>In the end, the project was ensured to be made as maintainable as possible, and uses strict typing with resources like </a:t>
          </a:r>
          <a:r>
            <a:rPr lang="en-US" dirty="0" err="1"/>
            <a:t>eslint</a:t>
          </a:r>
          <a:r>
            <a:rPr lang="en-US" dirty="0"/>
            <a:t> to ensure minimization of errors.</a:t>
          </a:r>
        </a:p>
      </dgm:t>
    </dgm:pt>
    <dgm:pt modelId="{0E089113-853F-4A5F-AA1F-57C753A39AF9}" type="parTrans" cxnId="{40B16968-C544-46A6-9C58-618664E50CFB}">
      <dgm:prSet/>
      <dgm:spPr/>
      <dgm:t>
        <a:bodyPr/>
        <a:lstStyle/>
        <a:p>
          <a:endParaRPr lang="en-US"/>
        </a:p>
      </dgm:t>
    </dgm:pt>
    <dgm:pt modelId="{6E1813F7-F8DB-49CC-9FD6-CE14E9B0EA80}" type="sibTrans" cxnId="{40B16968-C544-46A6-9C58-618664E50CFB}">
      <dgm:prSet/>
      <dgm:spPr/>
      <dgm:t>
        <a:bodyPr/>
        <a:lstStyle/>
        <a:p>
          <a:endParaRPr lang="en-US"/>
        </a:p>
      </dgm:t>
    </dgm:pt>
    <dgm:pt modelId="{300E65BD-05FE-465A-BC57-752231BDE6CB}">
      <dgm:prSet/>
      <dgm:spPr/>
      <dgm:t>
        <a:bodyPr/>
        <a:lstStyle/>
        <a:p>
          <a:r>
            <a:rPr lang="en-US"/>
            <a:t>I believe this is ideal for the company, and these ideas of mine will come good.</a:t>
          </a:r>
        </a:p>
      </dgm:t>
    </dgm:pt>
    <dgm:pt modelId="{DED24075-2D8F-4B2F-98EF-C99E4DE2512A}" type="parTrans" cxnId="{0F39FA02-7EF9-46ED-A46E-DFC9E66F8B3F}">
      <dgm:prSet/>
      <dgm:spPr/>
      <dgm:t>
        <a:bodyPr/>
        <a:lstStyle/>
        <a:p>
          <a:endParaRPr lang="en-US"/>
        </a:p>
      </dgm:t>
    </dgm:pt>
    <dgm:pt modelId="{8B7244FD-75D3-4366-858F-0127DA485D69}" type="sibTrans" cxnId="{0F39FA02-7EF9-46ED-A46E-DFC9E66F8B3F}">
      <dgm:prSet/>
      <dgm:spPr/>
      <dgm:t>
        <a:bodyPr/>
        <a:lstStyle/>
        <a:p>
          <a:endParaRPr lang="en-US"/>
        </a:p>
      </dgm:t>
    </dgm:pt>
    <dgm:pt modelId="{5BBC4941-4552-44C5-9BC2-D2CA93B36E38}">
      <dgm:prSet/>
      <dgm:spPr/>
      <dgm:t>
        <a:bodyPr/>
        <a:lstStyle/>
        <a:p>
          <a:r>
            <a:rPr lang="en-US"/>
            <a:t>Lastly, I would be better able to reflect the company’s goals in my code after being hired.</a:t>
          </a:r>
        </a:p>
      </dgm:t>
    </dgm:pt>
    <dgm:pt modelId="{028E12AF-D6F9-4468-BB28-6F7B042F2E4C}" type="parTrans" cxnId="{A26B9E35-62F6-4759-8E08-DE05C50D49A8}">
      <dgm:prSet/>
      <dgm:spPr/>
      <dgm:t>
        <a:bodyPr/>
        <a:lstStyle/>
        <a:p>
          <a:endParaRPr lang="en-US"/>
        </a:p>
      </dgm:t>
    </dgm:pt>
    <dgm:pt modelId="{42603881-9357-4B31-B43D-196A64613819}" type="sibTrans" cxnId="{A26B9E35-62F6-4759-8E08-DE05C50D49A8}">
      <dgm:prSet/>
      <dgm:spPr/>
      <dgm:t>
        <a:bodyPr/>
        <a:lstStyle/>
        <a:p>
          <a:endParaRPr lang="en-US"/>
        </a:p>
      </dgm:t>
    </dgm:pt>
    <dgm:pt modelId="{C78133B6-A147-4D12-B40D-D04CC49DB373}" type="pres">
      <dgm:prSet presAssocID="{D3AE4F08-AE9E-432D-B394-352FA7FF9ADF}" presName="outerComposite" presStyleCnt="0">
        <dgm:presLayoutVars>
          <dgm:chMax val="5"/>
          <dgm:dir/>
          <dgm:resizeHandles val="exact"/>
        </dgm:presLayoutVars>
      </dgm:prSet>
      <dgm:spPr/>
    </dgm:pt>
    <dgm:pt modelId="{0E1755E7-EF37-41B8-9995-3B11AD59D206}" type="pres">
      <dgm:prSet presAssocID="{D3AE4F08-AE9E-432D-B394-352FA7FF9ADF}" presName="dummyMaxCanvas" presStyleCnt="0">
        <dgm:presLayoutVars/>
      </dgm:prSet>
      <dgm:spPr/>
    </dgm:pt>
    <dgm:pt modelId="{80F5B839-B609-4109-9059-DCDF35A7793D}" type="pres">
      <dgm:prSet presAssocID="{D3AE4F08-AE9E-432D-B394-352FA7FF9ADF}" presName="ThreeNodes_1" presStyleLbl="node1" presStyleIdx="0" presStyleCnt="3">
        <dgm:presLayoutVars>
          <dgm:bulletEnabled val="1"/>
        </dgm:presLayoutVars>
      </dgm:prSet>
      <dgm:spPr/>
    </dgm:pt>
    <dgm:pt modelId="{497556CA-12C0-4DC7-8783-5F34AFD9C2A7}" type="pres">
      <dgm:prSet presAssocID="{D3AE4F08-AE9E-432D-B394-352FA7FF9ADF}" presName="ThreeNodes_2" presStyleLbl="node1" presStyleIdx="1" presStyleCnt="3">
        <dgm:presLayoutVars>
          <dgm:bulletEnabled val="1"/>
        </dgm:presLayoutVars>
      </dgm:prSet>
      <dgm:spPr/>
    </dgm:pt>
    <dgm:pt modelId="{237DA810-13C0-4B77-9C95-D0F56A172B7A}" type="pres">
      <dgm:prSet presAssocID="{D3AE4F08-AE9E-432D-B394-352FA7FF9ADF}" presName="ThreeNodes_3" presStyleLbl="node1" presStyleIdx="2" presStyleCnt="3">
        <dgm:presLayoutVars>
          <dgm:bulletEnabled val="1"/>
        </dgm:presLayoutVars>
      </dgm:prSet>
      <dgm:spPr/>
    </dgm:pt>
    <dgm:pt modelId="{5F4BD9CD-0A23-42B5-AC76-E0BAC2B270C5}" type="pres">
      <dgm:prSet presAssocID="{D3AE4F08-AE9E-432D-B394-352FA7FF9ADF}" presName="ThreeConn_1-2" presStyleLbl="fgAccFollowNode1" presStyleIdx="0" presStyleCnt="2">
        <dgm:presLayoutVars>
          <dgm:bulletEnabled val="1"/>
        </dgm:presLayoutVars>
      </dgm:prSet>
      <dgm:spPr/>
    </dgm:pt>
    <dgm:pt modelId="{3807C949-6ABE-4555-932D-00B6A2294421}" type="pres">
      <dgm:prSet presAssocID="{D3AE4F08-AE9E-432D-B394-352FA7FF9ADF}" presName="ThreeConn_2-3" presStyleLbl="fgAccFollowNode1" presStyleIdx="1" presStyleCnt="2">
        <dgm:presLayoutVars>
          <dgm:bulletEnabled val="1"/>
        </dgm:presLayoutVars>
      </dgm:prSet>
      <dgm:spPr/>
    </dgm:pt>
    <dgm:pt modelId="{50B673F1-FCC2-4AAF-9333-3D27C3C7308F}" type="pres">
      <dgm:prSet presAssocID="{D3AE4F08-AE9E-432D-B394-352FA7FF9ADF}" presName="ThreeNodes_1_text" presStyleLbl="node1" presStyleIdx="2" presStyleCnt="3">
        <dgm:presLayoutVars>
          <dgm:bulletEnabled val="1"/>
        </dgm:presLayoutVars>
      </dgm:prSet>
      <dgm:spPr/>
    </dgm:pt>
    <dgm:pt modelId="{849BFA42-D529-49DD-A336-0288E5766547}" type="pres">
      <dgm:prSet presAssocID="{D3AE4F08-AE9E-432D-B394-352FA7FF9ADF}" presName="ThreeNodes_2_text" presStyleLbl="node1" presStyleIdx="2" presStyleCnt="3">
        <dgm:presLayoutVars>
          <dgm:bulletEnabled val="1"/>
        </dgm:presLayoutVars>
      </dgm:prSet>
      <dgm:spPr/>
    </dgm:pt>
    <dgm:pt modelId="{F3A14462-808D-40C2-998C-90D945F651B3}" type="pres">
      <dgm:prSet presAssocID="{D3AE4F08-AE9E-432D-B394-352FA7FF9ADF}" presName="ThreeNodes_3_text" presStyleLbl="node1" presStyleIdx="2" presStyleCnt="3">
        <dgm:presLayoutVars>
          <dgm:bulletEnabled val="1"/>
        </dgm:presLayoutVars>
      </dgm:prSet>
      <dgm:spPr/>
    </dgm:pt>
  </dgm:ptLst>
  <dgm:cxnLst>
    <dgm:cxn modelId="{0F39FA02-7EF9-46ED-A46E-DFC9E66F8B3F}" srcId="{D3AE4F08-AE9E-432D-B394-352FA7FF9ADF}" destId="{300E65BD-05FE-465A-BC57-752231BDE6CB}" srcOrd="1" destOrd="0" parTransId="{DED24075-2D8F-4B2F-98EF-C99E4DE2512A}" sibTransId="{8B7244FD-75D3-4366-858F-0127DA485D69}"/>
    <dgm:cxn modelId="{D1CA7108-AFE0-41E7-BA31-3C1E4918CD8D}" type="presOf" srcId="{8B7244FD-75D3-4366-858F-0127DA485D69}" destId="{3807C949-6ABE-4555-932D-00B6A2294421}" srcOrd="0" destOrd="0" presId="urn:microsoft.com/office/officeart/2005/8/layout/vProcess5"/>
    <dgm:cxn modelId="{89A79220-DBF4-4255-A79D-D556B4A3FC11}" type="presOf" srcId="{5BBC4941-4552-44C5-9BC2-D2CA93B36E38}" destId="{F3A14462-808D-40C2-998C-90D945F651B3}" srcOrd="1" destOrd="0" presId="urn:microsoft.com/office/officeart/2005/8/layout/vProcess5"/>
    <dgm:cxn modelId="{E579A12E-AF0A-4126-B519-4DC23A4CD287}" type="presOf" srcId="{D3AE4F08-AE9E-432D-B394-352FA7FF9ADF}" destId="{C78133B6-A147-4D12-B40D-D04CC49DB373}" srcOrd="0" destOrd="0" presId="urn:microsoft.com/office/officeart/2005/8/layout/vProcess5"/>
    <dgm:cxn modelId="{A26B9E35-62F6-4759-8E08-DE05C50D49A8}" srcId="{D3AE4F08-AE9E-432D-B394-352FA7FF9ADF}" destId="{5BBC4941-4552-44C5-9BC2-D2CA93B36E38}" srcOrd="2" destOrd="0" parTransId="{028E12AF-D6F9-4468-BB28-6F7B042F2E4C}" sibTransId="{42603881-9357-4B31-B43D-196A64613819}"/>
    <dgm:cxn modelId="{40B16968-C544-46A6-9C58-618664E50CFB}" srcId="{D3AE4F08-AE9E-432D-B394-352FA7FF9ADF}" destId="{97BB8875-18FF-48AE-B6EA-9EA70AB7671F}" srcOrd="0" destOrd="0" parTransId="{0E089113-853F-4A5F-AA1F-57C753A39AF9}" sibTransId="{6E1813F7-F8DB-49CC-9FD6-CE14E9B0EA80}"/>
    <dgm:cxn modelId="{949D3C6F-AC22-44F6-A93C-D4E168574075}" type="presOf" srcId="{300E65BD-05FE-465A-BC57-752231BDE6CB}" destId="{497556CA-12C0-4DC7-8783-5F34AFD9C2A7}" srcOrd="0" destOrd="0" presId="urn:microsoft.com/office/officeart/2005/8/layout/vProcess5"/>
    <dgm:cxn modelId="{C28D3A74-2C47-4827-ADC7-280040470CA1}" type="presOf" srcId="{97BB8875-18FF-48AE-B6EA-9EA70AB7671F}" destId="{80F5B839-B609-4109-9059-DCDF35A7793D}" srcOrd="0" destOrd="0" presId="urn:microsoft.com/office/officeart/2005/8/layout/vProcess5"/>
    <dgm:cxn modelId="{9C47A7AB-F6E9-45A7-A710-27C822FA2EDB}" type="presOf" srcId="{6E1813F7-F8DB-49CC-9FD6-CE14E9B0EA80}" destId="{5F4BD9CD-0A23-42B5-AC76-E0BAC2B270C5}" srcOrd="0" destOrd="0" presId="urn:microsoft.com/office/officeart/2005/8/layout/vProcess5"/>
    <dgm:cxn modelId="{70AFFCAD-2C87-403A-87BB-9CD88F6C0DA1}" type="presOf" srcId="{97BB8875-18FF-48AE-B6EA-9EA70AB7671F}" destId="{50B673F1-FCC2-4AAF-9333-3D27C3C7308F}" srcOrd="1" destOrd="0" presId="urn:microsoft.com/office/officeart/2005/8/layout/vProcess5"/>
    <dgm:cxn modelId="{B7F2F8B2-8FBA-4D7A-B89A-5BEF38300150}" type="presOf" srcId="{300E65BD-05FE-465A-BC57-752231BDE6CB}" destId="{849BFA42-D529-49DD-A336-0288E5766547}" srcOrd="1" destOrd="0" presId="urn:microsoft.com/office/officeart/2005/8/layout/vProcess5"/>
    <dgm:cxn modelId="{6E7689F0-AA93-40F4-9DB0-7630CE6519C2}" type="presOf" srcId="{5BBC4941-4552-44C5-9BC2-D2CA93B36E38}" destId="{237DA810-13C0-4B77-9C95-D0F56A172B7A}" srcOrd="0" destOrd="0" presId="urn:microsoft.com/office/officeart/2005/8/layout/vProcess5"/>
    <dgm:cxn modelId="{7C8BE494-2DA1-4037-8478-E5E35979DB51}" type="presParOf" srcId="{C78133B6-A147-4D12-B40D-D04CC49DB373}" destId="{0E1755E7-EF37-41B8-9995-3B11AD59D206}" srcOrd="0" destOrd="0" presId="urn:microsoft.com/office/officeart/2005/8/layout/vProcess5"/>
    <dgm:cxn modelId="{FEF2E3E9-E0C0-41E8-89E6-BBE0874371F4}" type="presParOf" srcId="{C78133B6-A147-4D12-B40D-D04CC49DB373}" destId="{80F5B839-B609-4109-9059-DCDF35A7793D}" srcOrd="1" destOrd="0" presId="urn:microsoft.com/office/officeart/2005/8/layout/vProcess5"/>
    <dgm:cxn modelId="{AC3D5507-4B67-40EF-87E8-7469C0A6DEA1}" type="presParOf" srcId="{C78133B6-A147-4D12-B40D-D04CC49DB373}" destId="{497556CA-12C0-4DC7-8783-5F34AFD9C2A7}" srcOrd="2" destOrd="0" presId="urn:microsoft.com/office/officeart/2005/8/layout/vProcess5"/>
    <dgm:cxn modelId="{FB69E42D-6EFE-4E08-ADE3-7D8C468ECFE9}" type="presParOf" srcId="{C78133B6-A147-4D12-B40D-D04CC49DB373}" destId="{237DA810-13C0-4B77-9C95-D0F56A172B7A}" srcOrd="3" destOrd="0" presId="urn:microsoft.com/office/officeart/2005/8/layout/vProcess5"/>
    <dgm:cxn modelId="{29BE8186-76B6-49C2-BB9F-447850AFC92F}" type="presParOf" srcId="{C78133B6-A147-4D12-B40D-D04CC49DB373}" destId="{5F4BD9CD-0A23-42B5-AC76-E0BAC2B270C5}" srcOrd="4" destOrd="0" presId="urn:microsoft.com/office/officeart/2005/8/layout/vProcess5"/>
    <dgm:cxn modelId="{642B58C6-A442-4558-9F1B-46BF7644ED20}" type="presParOf" srcId="{C78133B6-A147-4D12-B40D-D04CC49DB373}" destId="{3807C949-6ABE-4555-932D-00B6A2294421}" srcOrd="5" destOrd="0" presId="urn:microsoft.com/office/officeart/2005/8/layout/vProcess5"/>
    <dgm:cxn modelId="{7A8319C1-4E5B-4E86-AE7C-51043211974D}" type="presParOf" srcId="{C78133B6-A147-4D12-B40D-D04CC49DB373}" destId="{50B673F1-FCC2-4AAF-9333-3D27C3C7308F}" srcOrd="6" destOrd="0" presId="urn:microsoft.com/office/officeart/2005/8/layout/vProcess5"/>
    <dgm:cxn modelId="{DCD859A2-018A-49C0-974F-A894DF29DC86}" type="presParOf" srcId="{C78133B6-A147-4D12-B40D-D04CC49DB373}" destId="{849BFA42-D529-49DD-A336-0288E5766547}" srcOrd="7" destOrd="0" presId="urn:microsoft.com/office/officeart/2005/8/layout/vProcess5"/>
    <dgm:cxn modelId="{B8A94526-0ED4-47A2-94D9-0595B01F2C78}" type="presParOf" srcId="{C78133B6-A147-4D12-B40D-D04CC49DB373}" destId="{F3A14462-808D-40C2-998C-90D945F651B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07014-A165-4C80-97F8-B6798DDD7DA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F94EB65-680B-4FED-92DA-E19488200430}">
      <dgm:prSet/>
      <dgm:spPr/>
      <dgm:t>
        <a:bodyPr/>
        <a:lstStyle/>
        <a:p>
          <a:r>
            <a:rPr lang="en-US"/>
            <a:t>React</a:t>
          </a:r>
        </a:p>
      </dgm:t>
    </dgm:pt>
    <dgm:pt modelId="{79BEF971-02D4-45BD-B164-D742FD58E8BF}" type="parTrans" cxnId="{6717ED6F-6851-4968-978D-1A19C1257FE3}">
      <dgm:prSet/>
      <dgm:spPr/>
      <dgm:t>
        <a:bodyPr/>
        <a:lstStyle/>
        <a:p>
          <a:endParaRPr lang="en-US"/>
        </a:p>
      </dgm:t>
    </dgm:pt>
    <dgm:pt modelId="{04AF8EEC-3312-4B1A-8078-3471EDC4D1EB}" type="sibTrans" cxnId="{6717ED6F-6851-4968-978D-1A19C1257FE3}">
      <dgm:prSet/>
      <dgm:spPr/>
      <dgm:t>
        <a:bodyPr/>
        <a:lstStyle/>
        <a:p>
          <a:endParaRPr lang="en-US"/>
        </a:p>
      </dgm:t>
    </dgm:pt>
    <dgm:pt modelId="{56CEE8D0-21AE-4D86-B989-3EB62025951F}">
      <dgm:prSet/>
      <dgm:spPr/>
      <dgm:t>
        <a:bodyPr/>
        <a:lstStyle/>
        <a:p>
          <a:r>
            <a:rPr lang="en-US"/>
            <a:t>TypeScript</a:t>
          </a:r>
        </a:p>
      </dgm:t>
    </dgm:pt>
    <dgm:pt modelId="{9B399D9E-A14C-4EDB-A464-A2AFB8E3985A}" type="parTrans" cxnId="{DCFD5C48-EBE7-466A-84B8-4D44BCD13A57}">
      <dgm:prSet/>
      <dgm:spPr/>
      <dgm:t>
        <a:bodyPr/>
        <a:lstStyle/>
        <a:p>
          <a:endParaRPr lang="en-US"/>
        </a:p>
      </dgm:t>
    </dgm:pt>
    <dgm:pt modelId="{BA01FF0E-D154-47DD-99CB-C6A20778519C}" type="sibTrans" cxnId="{DCFD5C48-EBE7-466A-84B8-4D44BCD13A57}">
      <dgm:prSet/>
      <dgm:spPr/>
      <dgm:t>
        <a:bodyPr/>
        <a:lstStyle/>
        <a:p>
          <a:endParaRPr lang="en-US"/>
        </a:p>
      </dgm:t>
    </dgm:pt>
    <dgm:pt modelId="{8323E8F1-B268-4681-BF0C-D6F22701063D}">
      <dgm:prSet/>
      <dgm:spPr/>
      <dgm:t>
        <a:bodyPr/>
        <a:lstStyle/>
        <a:p>
          <a:r>
            <a:rPr lang="en-US"/>
            <a:t>Tailwind</a:t>
          </a:r>
        </a:p>
      </dgm:t>
    </dgm:pt>
    <dgm:pt modelId="{207C832C-66D5-429E-990C-E340FC36E1B4}" type="parTrans" cxnId="{1E71BF6C-A974-42CF-A791-6DC54DEF2184}">
      <dgm:prSet/>
      <dgm:spPr/>
      <dgm:t>
        <a:bodyPr/>
        <a:lstStyle/>
        <a:p>
          <a:endParaRPr lang="en-US"/>
        </a:p>
      </dgm:t>
    </dgm:pt>
    <dgm:pt modelId="{56989EB5-6BE7-4F3C-BBC4-04557D8EA89C}" type="sibTrans" cxnId="{1E71BF6C-A974-42CF-A791-6DC54DEF2184}">
      <dgm:prSet/>
      <dgm:spPr/>
      <dgm:t>
        <a:bodyPr/>
        <a:lstStyle/>
        <a:p>
          <a:endParaRPr lang="en-US"/>
        </a:p>
      </dgm:t>
    </dgm:pt>
    <dgm:pt modelId="{AE071EB0-2C00-4256-BDEA-82835EF39248}">
      <dgm:prSet/>
      <dgm:spPr/>
      <dgm:t>
        <a:bodyPr/>
        <a:lstStyle/>
        <a:p>
          <a:r>
            <a:rPr lang="en-US"/>
            <a:t>Other libraries such as:</a:t>
          </a:r>
        </a:p>
      </dgm:t>
    </dgm:pt>
    <dgm:pt modelId="{36ABF579-7C63-4367-8CB0-4D6DE117FDFB}" type="parTrans" cxnId="{6D89195B-F8FA-4AFC-8C7A-00B5576D48EE}">
      <dgm:prSet/>
      <dgm:spPr/>
      <dgm:t>
        <a:bodyPr/>
        <a:lstStyle/>
        <a:p>
          <a:endParaRPr lang="en-US"/>
        </a:p>
      </dgm:t>
    </dgm:pt>
    <dgm:pt modelId="{3D23D6A3-1451-4E8D-B964-A4A7804D7442}" type="sibTrans" cxnId="{6D89195B-F8FA-4AFC-8C7A-00B5576D48EE}">
      <dgm:prSet/>
      <dgm:spPr/>
      <dgm:t>
        <a:bodyPr/>
        <a:lstStyle/>
        <a:p>
          <a:endParaRPr lang="en-US"/>
        </a:p>
      </dgm:t>
    </dgm:pt>
    <dgm:pt modelId="{2A0A29DF-7A06-4025-B9B7-12781D681235}">
      <dgm:prSet/>
      <dgm:spPr/>
      <dgm:t>
        <a:bodyPr/>
        <a:lstStyle/>
        <a:p>
          <a:r>
            <a:rPr lang="en-US"/>
            <a:t>React Router DOM</a:t>
          </a:r>
        </a:p>
      </dgm:t>
    </dgm:pt>
    <dgm:pt modelId="{6385CC9C-40D1-4E7D-8833-941D7A5158E8}" type="parTrans" cxnId="{426E8A99-4BCF-476C-8E21-975578988DA4}">
      <dgm:prSet/>
      <dgm:spPr/>
      <dgm:t>
        <a:bodyPr/>
        <a:lstStyle/>
        <a:p>
          <a:endParaRPr lang="en-US"/>
        </a:p>
      </dgm:t>
    </dgm:pt>
    <dgm:pt modelId="{0B5E127E-9D2E-4B4C-816A-A7F8A8D6D369}" type="sibTrans" cxnId="{426E8A99-4BCF-476C-8E21-975578988DA4}">
      <dgm:prSet/>
      <dgm:spPr/>
      <dgm:t>
        <a:bodyPr/>
        <a:lstStyle/>
        <a:p>
          <a:endParaRPr lang="en-US"/>
        </a:p>
      </dgm:t>
    </dgm:pt>
    <dgm:pt modelId="{A3CCF889-8416-4CB5-94FB-27D0FC494FAD}">
      <dgm:prSet/>
      <dgm:spPr/>
      <dgm:t>
        <a:bodyPr/>
        <a:lstStyle/>
        <a:p>
          <a:r>
            <a:rPr lang="en-US"/>
            <a:t>React Icons</a:t>
          </a:r>
        </a:p>
      </dgm:t>
    </dgm:pt>
    <dgm:pt modelId="{D63CF39D-0BAA-44C0-8BCD-3D339098DC99}" type="parTrans" cxnId="{1E6982F5-5FDB-4920-A3F2-2C5C92DC2AD0}">
      <dgm:prSet/>
      <dgm:spPr/>
      <dgm:t>
        <a:bodyPr/>
        <a:lstStyle/>
        <a:p>
          <a:endParaRPr lang="en-US"/>
        </a:p>
      </dgm:t>
    </dgm:pt>
    <dgm:pt modelId="{E519B045-43C4-435E-B105-98BCC1FCAE4C}" type="sibTrans" cxnId="{1E6982F5-5FDB-4920-A3F2-2C5C92DC2AD0}">
      <dgm:prSet/>
      <dgm:spPr/>
      <dgm:t>
        <a:bodyPr/>
        <a:lstStyle/>
        <a:p>
          <a:endParaRPr lang="en-US"/>
        </a:p>
      </dgm:t>
    </dgm:pt>
    <dgm:pt modelId="{14991332-3A9D-402A-950E-C6DCCC1F027E}">
      <dgm:prSet/>
      <dgm:spPr/>
      <dgm:t>
        <a:bodyPr/>
        <a:lstStyle/>
        <a:p>
          <a:r>
            <a:rPr lang="en-US"/>
            <a:t>React Hook Forms/Zod</a:t>
          </a:r>
        </a:p>
      </dgm:t>
    </dgm:pt>
    <dgm:pt modelId="{0F9CBA46-7CC3-44A5-BBC6-6E74834BB2ED}" type="parTrans" cxnId="{6604AAF4-B921-406F-938E-4A2CA62A7D28}">
      <dgm:prSet/>
      <dgm:spPr/>
      <dgm:t>
        <a:bodyPr/>
        <a:lstStyle/>
        <a:p>
          <a:endParaRPr lang="en-US"/>
        </a:p>
      </dgm:t>
    </dgm:pt>
    <dgm:pt modelId="{2F0F50DB-1A9C-4B90-9C49-57B47E6779A3}" type="sibTrans" cxnId="{6604AAF4-B921-406F-938E-4A2CA62A7D28}">
      <dgm:prSet/>
      <dgm:spPr/>
      <dgm:t>
        <a:bodyPr/>
        <a:lstStyle/>
        <a:p>
          <a:endParaRPr lang="en-US"/>
        </a:p>
      </dgm:t>
    </dgm:pt>
    <dgm:pt modelId="{59A35961-FF72-443E-82B1-40E5D60777B3}">
      <dgm:prSet/>
      <dgm:spPr/>
      <dgm:t>
        <a:bodyPr/>
        <a:lstStyle/>
        <a:p>
          <a:r>
            <a:rPr lang="en-US"/>
            <a:t>React-Toastify</a:t>
          </a:r>
        </a:p>
      </dgm:t>
    </dgm:pt>
    <dgm:pt modelId="{9CF6C90A-32C7-41AC-BA3B-2C826EB4B532}" type="parTrans" cxnId="{760C4B28-6C39-4092-8881-310A09306B9B}">
      <dgm:prSet/>
      <dgm:spPr/>
      <dgm:t>
        <a:bodyPr/>
        <a:lstStyle/>
        <a:p>
          <a:endParaRPr lang="en-US"/>
        </a:p>
      </dgm:t>
    </dgm:pt>
    <dgm:pt modelId="{BC96E22B-EF58-41F9-907A-4EC5E61A8DBB}" type="sibTrans" cxnId="{760C4B28-6C39-4092-8881-310A09306B9B}">
      <dgm:prSet/>
      <dgm:spPr/>
      <dgm:t>
        <a:bodyPr/>
        <a:lstStyle/>
        <a:p>
          <a:endParaRPr lang="en-US"/>
        </a:p>
      </dgm:t>
    </dgm:pt>
    <dgm:pt modelId="{E51C7C74-BC52-4307-A815-CC33EADD07A8}" type="pres">
      <dgm:prSet presAssocID="{14307014-A165-4C80-97F8-B6798DDD7DA4}" presName="diagram" presStyleCnt="0">
        <dgm:presLayoutVars>
          <dgm:dir/>
          <dgm:resizeHandles val="exact"/>
        </dgm:presLayoutVars>
      </dgm:prSet>
      <dgm:spPr/>
    </dgm:pt>
    <dgm:pt modelId="{6749C613-2832-4237-9C51-381578E02AB3}" type="pres">
      <dgm:prSet presAssocID="{2F94EB65-680B-4FED-92DA-E19488200430}" presName="node" presStyleLbl="node1" presStyleIdx="0" presStyleCnt="8">
        <dgm:presLayoutVars>
          <dgm:bulletEnabled val="1"/>
        </dgm:presLayoutVars>
      </dgm:prSet>
      <dgm:spPr/>
    </dgm:pt>
    <dgm:pt modelId="{9EF131E1-7254-4E15-BDD3-1063CFD4D640}" type="pres">
      <dgm:prSet presAssocID="{04AF8EEC-3312-4B1A-8078-3471EDC4D1EB}" presName="sibTrans" presStyleCnt="0"/>
      <dgm:spPr/>
    </dgm:pt>
    <dgm:pt modelId="{7E7E1B54-2D4C-4CCD-A097-DF779A59D731}" type="pres">
      <dgm:prSet presAssocID="{56CEE8D0-21AE-4D86-B989-3EB62025951F}" presName="node" presStyleLbl="node1" presStyleIdx="1" presStyleCnt="8">
        <dgm:presLayoutVars>
          <dgm:bulletEnabled val="1"/>
        </dgm:presLayoutVars>
      </dgm:prSet>
      <dgm:spPr/>
    </dgm:pt>
    <dgm:pt modelId="{FE241D87-62F8-4372-93C6-731507CD097A}" type="pres">
      <dgm:prSet presAssocID="{BA01FF0E-D154-47DD-99CB-C6A20778519C}" presName="sibTrans" presStyleCnt="0"/>
      <dgm:spPr/>
    </dgm:pt>
    <dgm:pt modelId="{F80511A3-1149-4E9E-9E1F-C9DA4B60E417}" type="pres">
      <dgm:prSet presAssocID="{8323E8F1-B268-4681-BF0C-D6F22701063D}" presName="node" presStyleLbl="node1" presStyleIdx="2" presStyleCnt="8">
        <dgm:presLayoutVars>
          <dgm:bulletEnabled val="1"/>
        </dgm:presLayoutVars>
      </dgm:prSet>
      <dgm:spPr/>
    </dgm:pt>
    <dgm:pt modelId="{275D399C-FBAF-4971-B6C6-7527A5005464}" type="pres">
      <dgm:prSet presAssocID="{56989EB5-6BE7-4F3C-BBC4-04557D8EA89C}" presName="sibTrans" presStyleCnt="0"/>
      <dgm:spPr/>
    </dgm:pt>
    <dgm:pt modelId="{7822B285-6D05-41C1-8D58-66A515CF71FD}" type="pres">
      <dgm:prSet presAssocID="{AE071EB0-2C00-4256-BDEA-82835EF39248}" presName="node" presStyleLbl="node1" presStyleIdx="3" presStyleCnt="8">
        <dgm:presLayoutVars>
          <dgm:bulletEnabled val="1"/>
        </dgm:presLayoutVars>
      </dgm:prSet>
      <dgm:spPr/>
    </dgm:pt>
    <dgm:pt modelId="{A6BE846D-622E-4FE0-9544-B7EF2A6B4FC2}" type="pres">
      <dgm:prSet presAssocID="{3D23D6A3-1451-4E8D-B964-A4A7804D7442}" presName="sibTrans" presStyleCnt="0"/>
      <dgm:spPr/>
    </dgm:pt>
    <dgm:pt modelId="{56BE3EE6-CC4F-45B2-A6D0-6EC1D30823DE}" type="pres">
      <dgm:prSet presAssocID="{2A0A29DF-7A06-4025-B9B7-12781D681235}" presName="node" presStyleLbl="node1" presStyleIdx="4" presStyleCnt="8">
        <dgm:presLayoutVars>
          <dgm:bulletEnabled val="1"/>
        </dgm:presLayoutVars>
      </dgm:prSet>
      <dgm:spPr/>
    </dgm:pt>
    <dgm:pt modelId="{BAE3862C-12BB-47A2-A3B3-A9B5D5A99256}" type="pres">
      <dgm:prSet presAssocID="{0B5E127E-9D2E-4B4C-816A-A7F8A8D6D369}" presName="sibTrans" presStyleCnt="0"/>
      <dgm:spPr/>
    </dgm:pt>
    <dgm:pt modelId="{B45D3975-EFE4-451F-AC71-2B1AA14048A8}" type="pres">
      <dgm:prSet presAssocID="{A3CCF889-8416-4CB5-94FB-27D0FC494FAD}" presName="node" presStyleLbl="node1" presStyleIdx="5" presStyleCnt="8">
        <dgm:presLayoutVars>
          <dgm:bulletEnabled val="1"/>
        </dgm:presLayoutVars>
      </dgm:prSet>
      <dgm:spPr/>
    </dgm:pt>
    <dgm:pt modelId="{4B0D9479-C170-4E1B-BB8A-B3437C923538}" type="pres">
      <dgm:prSet presAssocID="{E519B045-43C4-435E-B105-98BCC1FCAE4C}" presName="sibTrans" presStyleCnt="0"/>
      <dgm:spPr/>
    </dgm:pt>
    <dgm:pt modelId="{E21E10E0-50AA-445E-B9AD-9F82DF18F22D}" type="pres">
      <dgm:prSet presAssocID="{14991332-3A9D-402A-950E-C6DCCC1F027E}" presName="node" presStyleLbl="node1" presStyleIdx="6" presStyleCnt="8">
        <dgm:presLayoutVars>
          <dgm:bulletEnabled val="1"/>
        </dgm:presLayoutVars>
      </dgm:prSet>
      <dgm:spPr/>
    </dgm:pt>
    <dgm:pt modelId="{7EF4CF15-9FA6-4B13-85F2-A88F3ACD7AE4}" type="pres">
      <dgm:prSet presAssocID="{2F0F50DB-1A9C-4B90-9C49-57B47E6779A3}" presName="sibTrans" presStyleCnt="0"/>
      <dgm:spPr/>
    </dgm:pt>
    <dgm:pt modelId="{80128C0D-AF39-4EFB-86AE-B97A937160D7}" type="pres">
      <dgm:prSet presAssocID="{59A35961-FF72-443E-82B1-40E5D60777B3}" presName="node" presStyleLbl="node1" presStyleIdx="7" presStyleCnt="8">
        <dgm:presLayoutVars>
          <dgm:bulletEnabled val="1"/>
        </dgm:presLayoutVars>
      </dgm:prSet>
      <dgm:spPr/>
    </dgm:pt>
  </dgm:ptLst>
  <dgm:cxnLst>
    <dgm:cxn modelId="{3F5F5F14-8A86-46C5-897E-92762E185ED5}" type="presOf" srcId="{14991332-3A9D-402A-950E-C6DCCC1F027E}" destId="{E21E10E0-50AA-445E-B9AD-9F82DF18F22D}" srcOrd="0" destOrd="0" presId="urn:microsoft.com/office/officeart/2005/8/layout/default"/>
    <dgm:cxn modelId="{760C4B28-6C39-4092-8881-310A09306B9B}" srcId="{14307014-A165-4C80-97F8-B6798DDD7DA4}" destId="{59A35961-FF72-443E-82B1-40E5D60777B3}" srcOrd="7" destOrd="0" parTransId="{9CF6C90A-32C7-41AC-BA3B-2C826EB4B532}" sibTransId="{BC96E22B-EF58-41F9-907A-4EC5E61A8DBB}"/>
    <dgm:cxn modelId="{0214753E-613A-43BC-8B42-8D34DB12E51C}" type="presOf" srcId="{2A0A29DF-7A06-4025-B9B7-12781D681235}" destId="{56BE3EE6-CC4F-45B2-A6D0-6EC1D30823DE}" srcOrd="0" destOrd="0" presId="urn:microsoft.com/office/officeart/2005/8/layout/default"/>
    <dgm:cxn modelId="{6D89195B-F8FA-4AFC-8C7A-00B5576D48EE}" srcId="{14307014-A165-4C80-97F8-B6798DDD7DA4}" destId="{AE071EB0-2C00-4256-BDEA-82835EF39248}" srcOrd="3" destOrd="0" parTransId="{36ABF579-7C63-4367-8CB0-4D6DE117FDFB}" sibTransId="{3D23D6A3-1451-4E8D-B964-A4A7804D7442}"/>
    <dgm:cxn modelId="{DCFD5C48-EBE7-466A-84B8-4D44BCD13A57}" srcId="{14307014-A165-4C80-97F8-B6798DDD7DA4}" destId="{56CEE8D0-21AE-4D86-B989-3EB62025951F}" srcOrd="1" destOrd="0" parTransId="{9B399D9E-A14C-4EDB-A464-A2AFB8E3985A}" sibTransId="{BA01FF0E-D154-47DD-99CB-C6A20778519C}"/>
    <dgm:cxn modelId="{1E71BF6C-A974-42CF-A791-6DC54DEF2184}" srcId="{14307014-A165-4C80-97F8-B6798DDD7DA4}" destId="{8323E8F1-B268-4681-BF0C-D6F22701063D}" srcOrd="2" destOrd="0" parTransId="{207C832C-66D5-429E-990C-E340FC36E1B4}" sibTransId="{56989EB5-6BE7-4F3C-BBC4-04557D8EA89C}"/>
    <dgm:cxn modelId="{6717ED6F-6851-4968-978D-1A19C1257FE3}" srcId="{14307014-A165-4C80-97F8-B6798DDD7DA4}" destId="{2F94EB65-680B-4FED-92DA-E19488200430}" srcOrd="0" destOrd="0" parTransId="{79BEF971-02D4-45BD-B164-D742FD58E8BF}" sibTransId="{04AF8EEC-3312-4B1A-8078-3471EDC4D1EB}"/>
    <dgm:cxn modelId="{C200C056-65FD-4DB6-BE3A-3266ED18972F}" type="presOf" srcId="{2F94EB65-680B-4FED-92DA-E19488200430}" destId="{6749C613-2832-4237-9C51-381578E02AB3}" srcOrd="0" destOrd="0" presId="urn:microsoft.com/office/officeart/2005/8/layout/default"/>
    <dgm:cxn modelId="{426E8A99-4BCF-476C-8E21-975578988DA4}" srcId="{14307014-A165-4C80-97F8-B6798DDD7DA4}" destId="{2A0A29DF-7A06-4025-B9B7-12781D681235}" srcOrd="4" destOrd="0" parTransId="{6385CC9C-40D1-4E7D-8833-941D7A5158E8}" sibTransId="{0B5E127E-9D2E-4B4C-816A-A7F8A8D6D369}"/>
    <dgm:cxn modelId="{71F9BB9D-68FD-45C0-A0D2-BA4DED4B9B86}" type="presOf" srcId="{AE071EB0-2C00-4256-BDEA-82835EF39248}" destId="{7822B285-6D05-41C1-8D58-66A515CF71FD}" srcOrd="0" destOrd="0" presId="urn:microsoft.com/office/officeart/2005/8/layout/default"/>
    <dgm:cxn modelId="{435C12AB-1F8F-4323-86ED-03994F7E8EF6}" type="presOf" srcId="{59A35961-FF72-443E-82B1-40E5D60777B3}" destId="{80128C0D-AF39-4EFB-86AE-B97A937160D7}" srcOrd="0" destOrd="0" presId="urn:microsoft.com/office/officeart/2005/8/layout/default"/>
    <dgm:cxn modelId="{AB84FCB4-1546-44ED-B283-1081A1DD36EC}" type="presOf" srcId="{8323E8F1-B268-4681-BF0C-D6F22701063D}" destId="{F80511A3-1149-4E9E-9E1F-C9DA4B60E417}" srcOrd="0" destOrd="0" presId="urn:microsoft.com/office/officeart/2005/8/layout/default"/>
    <dgm:cxn modelId="{2F4438D0-E035-4AC5-A7D8-01382916BE51}" type="presOf" srcId="{14307014-A165-4C80-97F8-B6798DDD7DA4}" destId="{E51C7C74-BC52-4307-A815-CC33EADD07A8}" srcOrd="0" destOrd="0" presId="urn:microsoft.com/office/officeart/2005/8/layout/default"/>
    <dgm:cxn modelId="{34EAF3D2-95B8-44E2-8A84-AF3B2C1DAFBF}" type="presOf" srcId="{56CEE8D0-21AE-4D86-B989-3EB62025951F}" destId="{7E7E1B54-2D4C-4CCD-A097-DF779A59D731}" srcOrd="0" destOrd="0" presId="urn:microsoft.com/office/officeart/2005/8/layout/default"/>
    <dgm:cxn modelId="{77E643EE-C6BD-4E82-B6B7-8033AF5F10F6}" type="presOf" srcId="{A3CCF889-8416-4CB5-94FB-27D0FC494FAD}" destId="{B45D3975-EFE4-451F-AC71-2B1AA14048A8}" srcOrd="0" destOrd="0" presId="urn:microsoft.com/office/officeart/2005/8/layout/default"/>
    <dgm:cxn modelId="{6604AAF4-B921-406F-938E-4A2CA62A7D28}" srcId="{14307014-A165-4C80-97F8-B6798DDD7DA4}" destId="{14991332-3A9D-402A-950E-C6DCCC1F027E}" srcOrd="6" destOrd="0" parTransId="{0F9CBA46-7CC3-44A5-BBC6-6E74834BB2ED}" sibTransId="{2F0F50DB-1A9C-4B90-9C49-57B47E6779A3}"/>
    <dgm:cxn modelId="{1E6982F5-5FDB-4920-A3F2-2C5C92DC2AD0}" srcId="{14307014-A165-4C80-97F8-B6798DDD7DA4}" destId="{A3CCF889-8416-4CB5-94FB-27D0FC494FAD}" srcOrd="5" destOrd="0" parTransId="{D63CF39D-0BAA-44C0-8BCD-3D339098DC99}" sibTransId="{E519B045-43C4-435E-B105-98BCC1FCAE4C}"/>
    <dgm:cxn modelId="{CC5D3E78-C612-4FC7-95FB-CF9D9E2A78A8}" type="presParOf" srcId="{E51C7C74-BC52-4307-A815-CC33EADD07A8}" destId="{6749C613-2832-4237-9C51-381578E02AB3}" srcOrd="0" destOrd="0" presId="urn:microsoft.com/office/officeart/2005/8/layout/default"/>
    <dgm:cxn modelId="{A142AC6A-B5E7-42B2-90CE-EC59BE970FBA}" type="presParOf" srcId="{E51C7C74-BC52-4307-A815-CC33EADD07A8}" destId="{9EF131E1-7254-4E15-BDD3-1063CFD4D640}" srcOrd="1" destOrd="0" presId="urn:microsoft.com/office/officeart/2005/8/layout/default"/>
    <dgm:cxn modelId="{D22A9B08-0289-4F6D-981B-DA568FAE2798}" type="presParOf" srcId="{E51C7C74-BC52-4307-A815-CC33EADD07A8}" destId="{7E7E1B54-2D4C-4CCD-A097-DF779A59D731}" srcOrd="2" destOrd="0" presId="urn:microsoft.com/office/officeart/2005/8/layout/default"/>
    <dgm:cxn modelId="{3B70222B-2845-49DD-8F3B-8C3F65532520}" type="presParOf" srcId="{E51C7C74-BC52-4307-A815-CC33EADD07A8}" destId="{FE241D87-62F8-4372-93C6-731507CD097A}" srcOrd="3" destOrd="0" presId="urn:microsoft.com/office/officeart/2005/8/layout/default"/>
    <dgm:cxn modelId="{73946141-71F6-4354-97A6-6BDB0BA2DD98}" type="presParOf" srcId="{E51C7C74-BC52-4307-A815-CC33EADD07A8}" destId="{F80511A3-1149-4E9E-9E1F-C9DA4B60E417}" srcOrd="4" destOrd="0" presId="urn:microsoft.com/office/officeart/2005/8/layout/default"/>
    <dgm:cxn modelId="{E637AB06-4D0D-4E58-A0AE-DABC573D2F4C}" type="presParOf" srcId="{E51C7C74-BC52-4307-A815-CC33EADD07A8}" destId="{275D399C-FBAF-4971-B6C6-7527A5005464}" srcOrd="5" destOrd="0" presId="urn:microsoft.com/office/officeart/2005/8/layout/default"/>
    <dgm:cxn modelId="{FF37FA35-9F09-4577-A77B-5468E20C90DC}" type="presParOf" srcId="{E51C7C74-BC52-4307-A815-CC33EADD07A8}" destId="{7822B285-6D05-41C1-8D58-66A515CF71FD}" srcOrd="6" destOrd="0" presId="urn:microsoft.com/office/officeart/2005/8/layout/default"/>
    <dgm:cxn modelId="{7C0180ED-71DB-432F-BB15-D2F43F8E12E1}" type="presParOf" srcId="{E51C7C74-BC52-4307-A815-CC33EADD07A8}" destId="{A6BE846D-622E-4FE0-9544-B7EF2A6B4FC2}" srcOrd="7" destOrd="0" presId="urn:microsoft.com/office/officeart/2005/8/layout/default"/>
    <dgm:cxn modelId="{CDF50E54-9F46-4159-B5CF-E2B8693AB68B}" type="presParOf" srcId="{E51C7C74-BC52-4307-A815-CC33EADD07A8}" destId="{56BE3EE6-CC4F-45B2-A6D0-6EC1D30823DE}" srcOrd="8" destOrd="0" presId="urn:microsoft.com/office/officeart/2005/8/layout/default"/>
    <dgm:cxn modelId="{80566E4E-D457-48F5-A124-F15D10B8989A}" type="presParOf" srcId="{E51C7C74-BC52-4307-A815-CC33EADD07A8}" destId="{BAE3862C-12BB-47A2-A3B3-A9B5D5A99256}" srcOrd="9" destOrd="0" presId="urn:microsoft.com/office/officeart/2005/8/layout/default"/>
    <dgm:cxn modelId="{75E907B0-C466-4179-8474-2DD6FDD77E85}" type="presParOf" srcId="{E51C7C74-BC52-4307-A815-CC33EADD07A8}" destId="{B45D3975-EFE4-451F-AC71-2B1AA14048A8}" srcOrd="10" destOrd="0" presId="urn:microsoft.com/office/officeart/2005/8/layout/default"/>
    <dgm:cxn modelId="{57603FAD-13ED-4990-9C42-CADC3C6FEF90}" type="presParOf" srcId="{E51C7C74-BC52-4307-A815-CC33EADD07A8}" destId="{4B0D9479-C170-4E1B-BB8A-B3437C923538}" srcOrd="11" destOrd="0" presId="urn:microsoft.com/office/officeart/2005/8/layout/default"/>
    <dgm:cxn modelId="{759BE935-A20E-4EB4-9776-1E3FF1D28CE1}" type="presParOf" srcId="{E51C7C74-BC52-4307-A815-CC33EADD07A8}" destId="{E21E10E0-50AA-445E-B9AD-9F82DF18F22D}" srcOrd="12" destOrd="0" presId="urn:microsoft.com/office/officeart/2005/8/layout/default"/>
    <dgm:cxn modelId="{CAB6306D-5695-4790-A102-A0DA2430ECBB}" type="presParOf" srcId="{E51C7C74-BC52-4307-A815-CC33EADD07A8}" destId="{7EF4CF15-9FA6-4B13-85F2-A88F3ACD7AE4}" srcOrd="13" destOrd="0" presId="urn:microsoft.com/office/officeart/2005/8/layout/default"/>
    <dgm:cxn modelId="{1DA55FE1-3F3C-453B-A749-53CDF0BB9817}" type="presParOf" srcId="{E51C7C74-BC52-4307-A815-CC33EADD07A8}" destId="{80128C0D-AF39-4EFB-86AE-B97A937160D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B53E5-C560-4D7E-828C-4AC25F6C92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C19587B-C632-47C6-B66E-15DC5D7E1511}">
      <dgm:prSet/>
      <dgm:spPr/>
      <dgm:t>
        <a:bodyPr/>
        <a:lstStyle/>
        <a:p>
          <a:r>
            <a:rPr lang="en-US">
              <a:hlinkClick xmlns:r="http://schemas.openxmlformats.org/officeDocument/2006/relationships" r:id="rId1"/>
            </a:rPr>
            <a:t>Prototype Link</a:t>
          </a:r>
          <a:endParaRPr lang="en-US"/>
        </a:p>
      </dgm:t>
    </dgm:pt>
    <dgm:pt modelId="{6A075A3D-1C96-4162-B2BA-D76EA7EADBF4}" type="parTrans" cxnId="{50EDD21A-107F-4504-A579-82F793718FF9}">
      <dgm:prSet/>
      <dgm:spPr/>
      <dgm:t>
        <a:bodyPr/>
        <a:lstStyle/>
        <a:p>
          <a:endParaRPr lang="en-US"/>
        </a:p>
      </dgm:t>
    </dgm:pt>
    <dgm:pt modelId="{5DE01B23-72EA-4CBC-8BA1-2B7980E714E2}" type="sibTrans" cxnId="{50EDD21A-107F-4504-A579-82F793718FF9}">
      <dgm:prSet/>
      <dgm:spPr/>
      <dgm:t>
        <a:bodyPr/>
        <a:lstStyle/>
        <a:p>
          <a:endParaRPr lang="en-US"/>
        </a:p>
      </dgm:t>
    </dgm:pt>
    <dgm:pt modelId="{1D011022-D064-4795-B86E-782820BA250B}">
      <dgm:prSet/>
      <dgm:spPr/>
      <dgm:t>
        <a:bodyPr/>
        <a:lstStyle/>
        <a:p>
          <a:r>
            <a:rPr lang="en-US">
              <a:hlinkClick xmlns:r="http://schemas.openxmlformats.org/officeDocument/2006/relationships" r:id="rId2"/>
            </a:rPr>
            <a:t>Github Repository Link</a:t>
          </a:r>
          <a:endParaRPr lang="en-US"/>
        </a:p>
      </dgm:t>
    </dgm:pt>
    <dgm:pt modelId="{376DFD5F-311B-4664-A857-EF2DE0602F32}" type="parTrans" cxnId="{52062AC1-B1A9-444F-AA3C-91E2FF3DD277}">
      <dgm:prSet/>
      <dgm:spPr/>
      <dgm:t>
        <a:bodyPr/>
        <a:lstStyle/>
        <a:p>
          <a:endParaRPr lang="en-US"/>
        </a:p>
      </dgm:t>
    </dgm:pt>
    <dgm:pt modelId="{CF1B5581-5657-4A99-BAC5-31E23B19D1C7}" type="sibTrans" cxnId="{52062AC1-B1A9-444F-AA3C-91E2FF3DD277}">
      <dgm:prSet/>
      <dgm:spPr/>
      <dgm:t>
        <a:bodyPr/>
        <a:lstStyle/>
        <a:p>
          <a:endParaRPr lang="en-US"/>
        </a:p>
      </dgm:t>
    </dgm:pt>
    <dgm:pt modelId="{7F969A2F-5523-4D8D-BDCF-14551AAB5E18}">
      <dgm:prSet/>
      <dgm:spPr/>
      <dgm:t>
        <a:bodyPr/>
        <a:lstStyle/>
        <a:p>
          <a:r>
            <a:rPr lang="en-US">
              <a:hlinkClick xmlns:r="http://schemas.openxmlformats.org/officeDocument/2006/relationships" r:id="rId3"/>
            </a:rPr>
            <a:t>Figma Design Link</a:t>
          </a:r>
          <a:endParaRPr lang="en-US"/>
        </a:p>
      </dgm:t>
    </dgm:pt>
    <dgm:pt modelId="{31C5F83F-C118-4300-8369-0E6C47D45E6A}" type="parTrans" cxnId="{085F3BCA-D94A-4412-B33C-F2D773600136}">
      <dgm:prSet/>
      <dgm:spPr/>
      <dgm:t>
        <a:bodyPr/>
        <a:lstStyle/>
        <a:p>
          <a:endParaRPr lang="en-US"/>
        </a:p>
      </dgm:t>
    </dgm:pt>
    <dgm:pt modelId="{5967CC56-2335-46D4-AB6D-FE3350FCBEFC}" type="sibTrans" cxnId="{085F3BCA-D94A-4412-B33C-F2D773600136}">
      <dgm:prSet/>
      <dgm:spPr/>
      <dgm:t>
        <a:bodyPr/>
        <a:lstStyle/>
        <a:p>
          <a:endParaRPr lang="en-US"/>
        </a:p>
      </dgm:t>
    </dgm:pt>
    <dgm:pt modelId="{5D8A74DC-E144-40B7-9174-79351E60CB86}">
      <dgm:prSet/>
      <dgm:spPr/>
      <dgm:t>
        <a:bodyPr/>
        <a:lstStyle/>
        <a:p>
          <a:r>
            <a:rPr lang="en-US">
              <a:hlinkClick xmlns:r="http://schemas.openxmlformats.org/officeDocument/2006/relationships" r:id="rId4"/>
            </a:rPr>
            <a:t>Resume Link</a:t>
          </a:r>
          <a:endParaRPr lang="en-US"/>
        </a:p>
      </dgm:t>
    </dgm:pt>
    <dgm:pt modelId="{5064F1C2-FD74-4913-86A9-46198B7DC73B}" type="parTrans" cxnId="{FC9BB994-C1D7-4832-9608-10D09FB913C8}">
      <dgm:prSet/>
      <dgm:spPr/>
      <dgm:t>
        <a:bodyPr/>
        <a:lstStyle/>
        <a:p>
          <a:endParaRPr lang="en-US"/>
        </a:p>
      </dgm:t>
    </dgm:pt>
    <dgm:pt modelId="{CC1A1BA4-B257-4A7B-AE26-9B5A1E33710B}" type="sibTrans" cxnId="{FC9BB994-C1D7-4832-9608-10D09FB913C8}">
      <dgm:prSet/>
      <dgm:spPr/>
      <dgm:t>
        <a:bodyPr/>
        <a:lstStyle/>
        <a:p>
          <a:endParaRPr lang="en-US"/>
        </a:p>
      </dgm:t>
    </dgm:pt>
    <dgm:pt modelId="{85DC88E5-136F-45F0-A411-6C50C8568645}" type="pres">
      <dgm:prSet presAssocID="{6DDB53E5-C560-4D7E-828C-4AC25F6C92C9}" presName="hierChild1" presStyleCnt="0">
        <dgm:presLayoutVars>
          <dgm:chPref val="1"/>
          <dgm:dir/>
          <dgm:animOne val="branch"/>
          <dgm:animLvl val="lvl"/>
          <dgm:resizeHandles/>
        </dgm:presLayoutVars>
      </dgm:prSet>
      <dgm:spPr/>
    </dgm:pt>
    <dgm:pt modelId="{A59692B6-0C59-4BF5-9900-2A3FCE0525F4}" type="pres">
      <dgm:prSet presAssocID="{CC19587B-C632-47C6-B66E-15DC5D7E1511}" presName="hierRoot1" presStyleCnt="0"/>
      <dgm:spPr/>
    </dgm:pt>
    <dgm:pt modelId="{FB9A6025-9C94-4C8A-83B0-1C7936A5FBF2}" type="pres">
      <dgm:prSet presAssocID="{CC19587B-C632-47C6-B66E-15DC5D7E1511}" presName="composite" presStyleCnt="0"/>
      <dgm:spPr/>
    </dgm:pt>
    <dgm:pt modelId="{3767CB2E-332E-47A3-AC1B-E1D477422EE0}" type="pres">
      <dgm:prSet presAssocID="{CC19587B-C632-47C6-B66E-15DC5D7E1511}" presName="background" presStyleLbl="node0" presStyleIdx="0" presStyleCnt="4"/>
      <dgm:spPr/>
    </dgm:pt>
    <dgm:pt modelId="{E8486D6B-2A74-44AB-B1C4-D53CEC33F384}" type="pres">
      <dgm:prSet presAssocID="{CC19587B-C632-47C6-B66E-15DC5D7E1511}" presName="text" presStyleLbl="fgAcc0" presStyleIdx="0" presStyleCnt="4">
        <dgm:presLayoutVars>
          <dgm:chPref val="3"/>
        </dgm:presLayoutVars>
      </dgm:prSet>
      <dgm:spPr/>
    </dgm:pt>
    <dgm:pt modelId="{901E0625-F545-47B2-ADDF-939FB2D17017}" type="pres">
      <dgm:prSet presAssocID="{CC19587B-C632-47C6-B66E-15DC5D7E1511}" presName="hierChild2" presStyleCnt="0"/>
      <dgm:spPr/>
    </dgm:pt>
    <dgm:pt modelId="{396A56A7-F131-41CC-8395-2C7E6CE2DB1E}" type="pres">
      <dgm:prSet presAssocID="{1D011022-D064-4795-B86E-782820BA250B}" presName="hierRoot1" presStyleCnt="0"/>
      <dgm:spPr/>
    </dgm:pt>
    <dgm:pt modelId="{028B2796-564F-45C1-ACB0-CA4B5290D2A5}" type="pres">
      <dgm:prSet presAssocID="{1D011022-D064-4795-B86E-782820BA250B}" presName="composite" presStyleCnt="0"/>
      <dgm:spPr/>
    </dgm:pt>
    <dgm:pt modelId="{E74F916B-44CA-4D2F-A11E-2EF6BBDBD9E4}" type="pres">
      <dgm:prSet presAssocID="{1D011022-D064-4795-B86E-782820BA250B}" presName="background" presStyleLbl="node0" presStyleIdx="1" presStyleCnt="4"/>
      <dgm:spPr/>
    </dgm:pt>
    <dgm:pt modelId="{4064914F-C4E3-4383-9D87-FF4ADB01679B}" type="pres">
      <dgm:prSet presAssocID="{1D011022-D064-4795-B86E-782820BA250B}" presName="text" presStyleLbl="fgAcc0" presStyleIdx="1" presStyleCnt="4">
        <dgm:presLayoutVars>
          <dgm:chPref val="3"/>
        </dgm:presLayoutVars>
      </dgm:prSet>
      <dgm:spPr/>
    </dgm:pt>
    <dgm:pt modelId="{15C40329-CE13-439B-BA48-DE5562A7211D}" type="pres">
      <dgm:prSet presAssocID="{1D011022-D064-4795-B86E-782820BA250B}" presName="hierChild2" presStyleCnt="0"/>
      <dgm:spPr/>
    </dgm:pt>
    <dgm:pt modelId="{A21CCECD-D943-4423-89FA-EE4A9AB5DDD3}" type="pres">
      <dgm:prSet presAssocID="{7F969A2F-5523-4D8D-BDCF-14551AAB5E18}" presName="hierRoot1" presStyleCnt="0"/>
      <dgm:spPr/>
    </dgm:pt>
    <dgm:pt modelId="{73E5A35A-8D35-40C0-A3FE-AFF6122CDB31}" type="pres">
      <dgm:prSet presAssocID="{7F969A2F-5523-4D8D-BDCF-14551AAB5E18}" presName="composite" presStyleCnt="0"/>
      <dgm:spPr/>
    </dgm:pt>
    <dgm:pt modelId="{0CBEC345-4AA0-4CF1-A250-E9CC7AD0A226}" type="pres">
      <dgm:prSet presAssocID="{7F969A2F-5523-4D8D-BDCF-14551AAB5E18}" presName="background" presStyleLbl="node0" presStyleIdx="2" presStyleCnt="4"/>
      <dgm:spPr/>
    </dgm:pt>
    <dgm:pt modelId="{21C1270D-1CFE-4BFC-86F5-0490CCBE3AA0}" type="pres">
      <dgm:prSet presAssocID="{7F969A2F-5523-4D8D-BDCF-14551AAB5E18}" presName="text" presStyleLbl="fgAcc0" presStyleIdx="2" presStyleCnt="4">
        <dgm:presLayoutVars>
          <dgm:chPref val="3"/>
        </dgm:presLayoutVars>
      </dgm:prSet>
      <dgm:spPr/>
    </dgm:pt>
    <dgm:pt modelId="{6FA9A9EF-3B4E-4134-A592-A76FB54AADF8}" type="pres">
      <dgm:prSet presAssocID="{7F969A2F-5523-4D8D-BDCF-14551AAB5E18}" presName="hierChild2" presStyleCnt="0"/>
      <dgm:spPr/>
    </dgm:pt>
    <dgm:pt modelId="{3AFCFCC0-1DEF-44F2-B5C6-22AB2D6DAB35}" type="pres">
      <dgm:prSet presAssocID="{5D8A74DC-E144-40B7-9174-79351E60CB86}" presName="hierRoot1" presStyleCnt="0"/>
      <dgm:spPr/>
    </dgm:pt>
    <dgm:pt modelId="{EBA3FBC7-DB2D-4BCC-B1BF-1FF115D72E43}" type="pres">
      <dgm:prSet presAssocID="{5D8A74DC-E144-40B7-9174-79351E60CB86}" presName="composite" presStyleCnt="0"/>
      <dgm:spPr/>
    </dgm:pt>
    <dgm:pt modelId="{A74A9F3A-2F61-4C17-BC69-0BFC3AA53F1E}" type="pres">
      <dgm:prSet presAssocID="{5D8A74DC-E144-40B7-9174-79351E60CB86}" presName="background" presStyleLbl="node0" presStyleIdx="3" presStyleCnt="4"/>
      <dgm:spPr/>
    </dgm:pt>
    <dgm:pt modelId="{55F8EE85-5785-4D43-9AF2-6DF2A5B5E3E1}" type="pres">
      <dgm:prSet presAssocID="{5D8A74DC-E144-40B7-9174-79351E60CB86}" presName="text" presStyleLbl="fgAcc0" presStyleIdx="3" presStyleCnt="4">
        <dgm:presLayoutVars>
          <dgm:chPref val="3"/>
        </dgm:presLayoutVars>
      </dgm:prSet>
      <dgm:spPr/>
    </dgm:pt>
    <dgm:pt modelId="{202A59D8-227C-478D-9E8E-A06E64193D3D}" type="pres">
      <dgm:prSet presAssocID="{5D8A74DC-E144-40B7-9174-79351E60CB86}" presName="hierChild2" presStyleCnt="0"/>
      <dgm:spPr/>
    </dgm:pt>
  </dgm:ptLst>
  <dgm:cxnLst>
    <dgm:cxn modelId="{E5C97E0D-37FB-4D18-9213-C1610018675F}" type="presOf" srcId="{5D8A74DC-E144-40B7-9174-79351E60CB86}" destId="{55F8EE85-5785-4D43-9AF2-6DF2A5B5E3E1}" srcOrd="0" destOrd="0" presId="urn:microsoft.com/office/officeart/2005/8/layout/hierarchy1"/>
    <dgm:cxn modelId="{50EDD21A-107F-4504-A579-82F793718FF9}" srcId="{6DDB53E5-C560-4D7E-828C-4AC25F6C92C9}" destId="{CC19587B-C632-47C6-B66E-15DC5D7E1511}" srcOrd="0" destOrd="0" parTransId="{6A075A3D-1C96-4162-B2BA-D76EA7EADBF4}" sibTransId="{5DE01B23-72EA-4CBC-8BA1-2B7980E714E2}"/>
    <dgm:cxn modelId="{BF8F175B-2C71-4F8C-A143-DA7D6D83CB03}" type="presOf" srcId="{1D011022-D064-4795-B86E-782820BA250B}" destId="{4064914F-C4E3-4383-9D87-FF4ADB01679B}" srcOrd="0" destOrd="0" presId="urn:microsoft.com/office/officeart/2005/8/layout/hierarchy1"/>
    <dgm:cxn modelId="{96A9F242-7FE4-41FB-94A2-48666055B6E1}" type="presOf" srcId="{CC19587B-C632-47C6-B66E-15DC5D7E1511}" destId="{E8486D6B-2A74-44AB-B1C4-D53CEC33F384}" srcOrd="0" destOrd="0" presId="urn:microsoft.com/office/officeart/2005/8/layout/hierarchy1"/>
    <dgm:cxn modelId="{A1D78D6F-C413-4ED6-8453-4A3979D05090}" type="presOf" srcId="{6DDB53E5-C560-4D7E-828C-4AC25F6C92C9}" destId="{85DC88E5-136F-45F0-A411-6C50C8568645}" srcOrd="0" destOrd="0" presId="urn:microsoft.com/office/officeart/2005/8/layout/hierarchy1"/>
    <dgm:cxn modelId="{FC9BB994-C1D7-4832-9608-10D09FB913C8}" srcId="{6DDB53E5-C560-4D7E-828C-4AC25F6C92C9}" destId="{5D8A74DC-E144-40B7-9174-79351E60CB86}" srcOrd="3" destOrd="0" parTransId="{5064F1C2-FD74-4913-86A9-46198B7DC73B}" sibTransId="{CC1A1BA4-B257-4A7B-AE26-9B5A1E33710B}"/>
    <dgm:cxn modelId="{52062AC1-B1A9-444F-AA3C-91E2FF3DD277}" srcId="{6DDB53E5-C560-4D7E-828C-4AC25F6C92C9}" destId="{1D011022-D064-4795-B86E-782820BA250B}" srcOrd="1" destOrd="0" parTransId="{376DFD5F-311B-4664-A857-EF2DE0602F32}" sibTransId="{CF1B5581-5657-4A99-BAC5-31E23B19D1C7}"/>
    <dgm:cxn modelId="{085F3BCA-D94A-4412-B33C-F2D773600136}" srcId="{6DDB53E5-C560-4D7E-828C-4AC25F6C92C9}" destId="{7F969A2F-5523-4D8D-BDCF-14551AAB5E18}" srcOrd="2" destOrd="0" parTransId="{31C5F83F-C118-4300-8369-0E6C47D45E6A}" sibTransId="{5967CC56-2335-46D4-AB6D-FE3350FCBEFC}"/>
    <dgm:cxn modelId="{0AD0BDE6-1514-4985-B949-5B9DFCDB06D5}" type="presOf" srcId="{7F969A2F-5523-4D8D-BDCF-14551AAB5E18}" destId="{21C1270D-1CFE-4BFC-86F5-0490CCBE3AA0}" srcOrd="0" destOrd="0" presId="urn:microsoft.com/office/officeart/2005/8/layout/hierarchy1"/>
    <dgm:cxn modelId="{1FCE875D-870D-4A7D-8E38-46BF16C12FA9}" type="presParOf" srcId="{85DC88E5-136F-45F0-A411-6C50C8568645}" destId="{A59692B6-0C59-4BF5-9900-2A3FCE0525F4}" srcOrd="0" destOrd="0" presId="urn:microsoft.com/office/officeart/2005/8/layout/hierarchy1"/>
    <dgm:cxn modelId="{A76ACE3F-FFE7-4B51-9479-53345962BADB}" type="presParOf" srcId="{A59692B6-0C59-4BF5-9900-2A3FCE0525F4}" destId="{FB9A6025-9C94-4C8A-83B0-1C7936A5FBF2}" srcOrd="0" destOrd="0" presId="urn:microsoft.com/office/officeart/2005/8/layout/hierarchy1"/>
    <dgm:cxn modelId="{95954111-248F-4946-82F1-A12F409BB7AB}" type="presParOf" srcId="{FB9A6025-9C94-4C8A-83B0-1C7936A5FBF2}" destId="{3767CB2E-332E-47A3-AC1B-E1D477422EE0}" srcOrd="0" destOrd="0" presId="urn:microsoft.com/office/officeart/2005/8/layout/hierarchy1"/>
    <dgm:cxn modelId="{0C68C1BE-FCCE-45EF-9A34-A0E8B63BBB7C}" type="presParOf" srcId="{FB9A6025-9C94-4C8A-83B0-1C7936A5FBF2}" destId="{E8486D6B-2A74-44AB-B1C4-D53CEC33F384}" srcOrd="1" destOrd="0" presId="urn:microsoft.com/office/officeart/2005/8/layout/hierarchy1"/>
    <dgm:cxn modelId="{8E530602-8987-4E96-B6DB-0642137E551F}" type="presParOf" srcId="{A59692B6-0C59-4BF5-9900-2A3FCE0525F4}" destId="{901E0625-F545-47B2-ADDF-939FB2D17017}" srcOrd="1" destOrd="0" presId="urn:microsoft.com/office/officeart/2005/8/layout/hierarchy1"/>
    <dgm:cxn modelId="{D4B27AEE-CDD7-4723-BC19-B8BF4E714C64}" type="presParOf" srcId="{85DC88E5-136F-45F0-A411-6C50C8568645}" destId="{396A56A7-F131-41CC-8395-2C7E6CE2DB1E}" srcOrd="1" destOrd="0" presId="urn:microsoft.com/office/officeart/2005/8/layout/hierarchy1"/>
    <dgm:cxn modelId="{6AA45AD2-5108-42EF-AD7E-D16D0A845E95}" type="presParOf" srcId="{396A56A7-F131-41CC-8395-2C7E6CE2DB1E}" destId="{028B2796-564F-45C1-ACB0-CA4B5290D2A5}" srcOrd="0" destOrd="0" presId="urn:microsoft.com/office/officeart/2005/8/layout/hierarchy1"/>
    <dgm:cxn modelId="{B9C12470-4E62-4494-A1E1-3E853FB0D4ED}" type="presParOf" srcId="{028B2796-564F-45C1-ACB0-CA4B5290D2A5}" destId="{E74F916B-44CA-4D2F-A11E-2EF6BBDBD9E4}" srcOrd="0" destOrd="0" presId="urn:microsoft.com/office/officeart/2005/8/layout/hierarchy1"/>
    <dgm:cxn modelId="{C45EE6C0-5DAD-4149-B99A-6089F8148CFB}" type="presParOf" srcId="{028B2796-564F-45C1-ACB0-CA4B5290D2A5}" destId="{4064914F-C4E3-4383-9D87-FF4ADB01679B}" srcOrd="1" destOrd="0" presId="urn:microsoft.com/office/officeart/2005/8/layout/hierarchy1"/>
    <dgm:cxn modelId="{34D97946-38CD-4DB0-A79F-949CCD5831DE}" type="presParOf" srcId="{396A56A7-F131-41CC-8395-2C7E6CE2DB1E}" destId="{15C40329-CE13-439B-BA48-DE5562A7211D}" srcOrd="1" destOrd="0" presId="urn:microsoft.com/office/officeart/2005/8/layout/hierarchy1"/>
    <dgm:cxn modelId="{F5A1F1C5-4E1B-44B6-A1DA-83F0CA6E2026}" type="presParOf" srcId="{85DC88E5-136F-45F0-A411-6C50C8568645}" destId="{A21CCECD-D943-4423-89FA-EE4A9AB5DDD3}" srcOrd="2" destOrd="0" presId="urn:microsoft.com/office/officeart/2005/8/layout/hierarchy1"/>
    <dgm:cxn modelId="{BBB776FD-CE15-4529-83CC-729820E37B6C}" type="presParOf" srcId="{A21CCECD-D943-4423-89FA-EE4A9AB5DDD3}" destId="{73E5A35A-8D35-40C0-A3FE-AFF6122CDB31}" srcOrd="0" destOrd="0" presId="urn:microsoft.com/office/officeart/2005/8/layout/hierarchy1"/>
    <dgm:cxn modelId="{5EF89CA0-1D9D-432F-BB4C-0E0D7E9E49A9}" type="presParOf" srcId="{73E5A35A-8D35-40C0-A3FE-AFF6122CDB31}" destId="{0CBEC345-4AA0-4CF1-A250-E9CC7AD0A226}" srcOrd="0" destOrd="0" presId="urn:microsoft.com/office/officeart/2005/8/layout/hierarchy1"/>
    <dgm:cxn modelId="{C2C92988-7DEF-4D2F-8517-D22CCB5B505F}" type="presParOf" srcId="{73E5A35A-8D35-40C0-A3FE-AFF6122CDB31}" destId="{21C1270D-1CFE-4BFC-86F5-0490CCBE3AA0}" srcOrd="1" destOrd="0" presId="urn:microsoft.com/office/officeart/2005/8/layout/hierarchy1"/>
    <dgm:cxn modelId="{0E3D0AE1-E692-4EA8-AE79-313A7C161F6A}" type="presParOf" srcId="{A21CCECD-D943-4423-89FA-EE4A9AB5DDD3}" destId="{6FA9A9EF-3B4E-4134-A592-A76FB54AADF8}" srcOrd="1" destOrd="0" presId="urn:microsoft.com/office/officeart/2005/8/layout/hierarchy1"/>
    <dgm:cxn modelId="{92B4D63D-E8F5-4155-A241-BEECB3803022}" type="presParOf" srcId="{85DC88E5-136F-45F0-A411-6C50C8568645}" destId="{3AFCFCC0-1DEF-44F2-B5C6-22AB2D6DAB35}" srcOrd="3" destOrd="0" presId="urn:microsoft.com/office/officeart/2005/8/layout/hierarchy1"/>
    <dgm:cxn modelId="{7AF4FE95-3B6B-4100-8807-1605469A5171}" type="presParOf" srcId="{3AFCFCC0-1DEF-44F2-B5C6-22AB2D6DAB35}" destId="{EBA3FBC7-DB2D-4BCC-B1BF-1FF115D72E43}" srcOrd="0" destOrd="0" presId="urn:microsoft.com/office/officeart/2005/8/layout/hierarchy1"/>
    <dgm:cxn modelId="{DA37AA64-74F1-47B8-A499-348D3F0CED03}" type="presParOf" srcId="{EBA3FBC7-DB2D-4BCC-B1BF-1FF115D72E43}" destId="{A74A9F3A-2F61-4C17-BC69-0BFC3AA53F1E}" srcOrd="0" destOrd="0" presId="urn:microsoft.com/office/officeart/2005/8/layout/hierarchy1"/>
    <dgm:cxn modelId="{18DFB11C-C6CB-4C52-942F-E97437720A36}" type="presParOf" srcId="{EBA3FBC7-DB2D-4BCC-B1BF-1FF115D72E43}" destId="{55F8EE85-5785-4D43-9AF2-6DF2A5B5E3E1}" srcOrd="1" destOrd="0" presId="urn:microsoft.com/office/officeart/2005/8/layout/hierarchy1"/>
    <dgm:cxn modelId="{0A09A6EA-3AF9-41EA-BB9B-B7EF54FE5F53}" type="presParOf" srcId="{3AFCFCC0-1DEF-44F2-B5C6-22AB2D6DAB35}" destId="{202A59D8-227C-478D-9E8E-A06E64193D3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DDD890-7E4D-4648-82BD-F041F8498F86}"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CE72851-DC1D-4B13-89F3-C1E7419D5FCA}">
      <dgm:prSet/>
      <dgm:spPr/>
      <dgm:t>
        <a:bodyPr/>
        <a:lstStyle/>
        <a:p>
          <a:r>
            <a:rPr lang="en-US"/>
            <a:t>The basic layout of the project is the same basic layout of the </a:t>
          </a:r>
          <a:r>
            <a:rPr lang="en-US">
              <a:hlinkClick xmlns:r="http://schemas.openxmlformats.org/officeDocument/2006/relationships" r:id="rId1"/>
            </a:rPr>
            <a:t>Balancee Platform</a:t>
          </a:r>
          <a:r>
            <a:rPr lang="en-US"/>
            <a:t> replicated.</a:t>
          </a:r>
        </a:p>
      </dgm:t>
    </dgm:pt>
    <dgm:pt modelId="{11BB5DFB-91F0-4A5C-A439-C50EB5C8291F}" type="parTrans" cxnId="{43BEE92C-AE84-489D-8442-AA7BA0ED2BCD}">
      <dgm:prSet/>
      <dgm:spPr/>
      <dgm:t>
        <a:bodyPr/>
        <a:lstStyle/>
        <a:p>
          <a:endParaRPr lang="en-US"/>
        </a:p>
      </dgm:t>
    </dgm:pt>
    <dgm:pt modelId="{43C3E40A-EE90-4780-A123-1954D12923BE}" type="sibTrans" cxnId="{43BEE92C-AE84-489D-8442-AA7BA0ED2BCD}">
      <dgm:prSet/>
      <dgm:spPr/>
      <dgm:t>
        <a:bodyPr/>
        <a:lstStyle/>
        <a:p>
          <a:endParaRPr lang="en-US"/>
        </a:p>
      </dgm:t>
    </dgm:pt>
    <dgm:pt modelId="{0A3BE592-2AAE-4DDA-B56A-678569DC14BA}">
      <dgm:prSet/>
      <dgm:spPr/>
      <dgm:t>
        <a:bodyPr/>
        <a:lstStyle/>
        <a:p>
          <a:r>
            <a:rPr lang="en-US"/>
            <a:t>However, since it was the Rewards Summary Feature that was required, other pages all lead to the same view. </a:t>
          </a:r>
        </a:p>
      </dgm:t>
    </dgm:pt>
    <dgm:pt modelId="{0D0DFC1D-BFD7-4325-8391-F537052BC81C}" type="parTrans" cxnId="{E4C538AF-23E2-4168-B961-F68328E5B7B7}">
      <dgm:prSet/>
      <dgm:spPr/>
      <dgm:t>
        <a:bodyPr/>
        <a:lstStyle/>
        <a:p>
          <a:endParaRPr lang="en-US"/>
        </a:p>
      </dgm:t>
    </dgm:pt>
    <dgm:pt modelId="{8481128B-DE2B-44B3-9F01-6059F96ABC3D}" type="sibTrans" cxnId="{E4C538AF-23E2-4168-B961-F68328E5B7B7}">
      <dgm:prSet/>
      <dgm:spPr/>
      <dgm:t>
        <a:bodyPr/>
        <a:lstStyle/>
        <a:p>
          <a:endParaRPr lang="en-US"/>
        </a:p>
      </dgm:t>
    </dgm:pt>
    <dgm:pt modelId="{18E60517-9598-41EA-8AF2-998DC131A9C3}">
      <dgm:prSet/>
      <dgm:spPr/>
      <dgm:t>
        <a:bodyPr/>
        <a:lstStyle/>
        <a:p>
          <a:r>
            <a:rPr lang="en-US"/>
            <a:t>The sidebar is present, and tweaked an unnoticeable bit, as my suggestion of the better way it can look, though both ways are Ok.</a:t>
          </a:r>
        </a:p>
      </dgm:t>
    </dgm:pt>
    <dgm:pt modelId="{B93BC021-ED24-4191-B3DC-195DE6D0ECA2}" type="parTrans" cxnId="{A378E3F9-9ED4-4AF3-829D-98A136328A23}">
      <dgm:prSet/>
      <dgm:spPr/>
      <dgm:t>
        <a:bodyPr/>
        <a:lstStyle/>
        <a:p>
          <a:endParaRPr lang="en-US"/>
        </a:p>
      </dgm:t>
    </dgm:pt>
    <dgm:pt modelId="{6E773DF6-7BC7-4EE9-BEE9-12C9DBC02309}" type="sibTrans" cxnId="{A378E3F9-9ED4-4AF3-829D-98A136328A23}">
      <dgm:prSet/>
      <dgm:spPr/>
      <dgm:t>
        <a:bodyPr/>
        <a:lstStyle/>
        <a:p>
          <a:endParaRPr lang="en-US"/>
        </a:p>
      </dgm:t>
    </dgm:pt>
    <dgm:pt modelId="{1B7D27AA-D875-44CF-86D9-8578F4C4CFAB}">
      <dgm:prSet/>
      <dgm:spPr/>
      <dgm:t>
        <a:bodyPr/>
        <a:lstStyle/>
        <a:p>
          <a:r>
            <a:rPr lang="en-US"/>
            <a:t>The </a:t>
          </a:r>
          <a:r>
            <a:rPr lang="en-US" b="1"/>
            <a:t>Rewards Summary</a:t>
          </a:r>
          <a:r>
            <a:rPr lang="en-US"/>
            <a:t> route is added to the NavLinks displayed in the sidebar. When it is active, it gives birth (on the sidebar) to three child routes, the </a:t>
          </a:r>
          <a:r>
            <a:rPr lang="en-US" b="1"/>
            <a:t>Earnings Overview</a:t>
          </a:r>
          <a:r>
            <a:rPr lang="en-US"/>
            <a:t> route, the </a:t>
          </a:r>
          <a:r>
            <a:rPr lang="en-US" b="1"/>
            <a:t>Cashback History </a:t>
          </a:r>
          <a:r>
            <a:rPr lang="en-US"/>
            <a:t>route and the </a:t>
          </a:r>
          <a:r>
            <a:rPr lang="en-US" b="1"/>
            <a:t>Cashout Rewards</a:t>
          </a:r>
          <a:r>
            <a:rPr lang="en-US"/>
            <a:t> Route.  </a:t>
          </a:r>
        </a:p>
      </dgm:t>
    </dgm:pt>
    <dgm:pt modelId="{F65F31E5-CF0D-40E3-B2B0-D4B1D3A680F2}" type="parTrans" cxnId="{D23DE870-82C9-4429-B040-E0601843FCF0}">
      <dgm:prSet/>
      <dgm:spPr/>
      <dgm:t>
        <a:bodyPr/>
        <a:lstStyle/>
        <a:p>
          <a:endParaRPr lang="en-US"/>
        </a:p>
      </dgm:t>
    </dgm:pt>
    <dgm:pt modelId="{1B550EA8-24DE-4147-9CE1-B25B05D41CE7}" type="sibTrans" cxnId="{D23DE870-82C9-4429-B040-E0601843FCF0}">
      <dgm:prSet/>
      <dgm:spPr/>
      <dgm:t>
        <a:bodyPr/>
        <a:lstStyle/>
        <a:p>
          <a:endParaRPr lang="en-US"/>
        </a:p>
      </dgm:t>
    </dgm:pt>
    <dgm:pt modelId="{A55D1562-87CD-4E01-8EE7-B944A4C29468}">
      <dgm:prSet/>
      <dgm:spPr/>
      <dgm:t>
        <a:bodyPr/>
        <a:lstStyle/>
        <a:p>
          <a:r>
            <a:rPr lang="en-US"/>
            <a:t>Some header functions are excluded due to not being relevant here, such as the search bar. </a:t>
          </a:r>
        </a:p>
      </dgm:t>
    </dgm:pt>
    <dgm:pt modelId="{B86AA35B-484C-4D32-B087-CF1C44698B0E}" type="parTrans" cxnId="{56D9CF6C-54C4-45AE-A103-3DE1330D6732}">
      <dgm:prSet/>
      <dgm:spPr/>
      <dgm:t>
        <a:bodyPr/>
        <a:lstStyle/>
        <a:p>
          <a:endParaRPr lang="en-US"/>
        </a:p>
      </dgm:t>
    </dgm:pt>
    <dgm:pt modelId="{957D9332-29E8-4645-B84F-624F5C66F55B}" type="sibTrans" cxnId="{56D9CF6C-54C4-45AE-A103-3DE1330D6732}">
      <dgm:prSet/>
      <dgm:spPr/>
      <dgm:t>
        <a:bodyPr/>
        <a:lstStyle/>
        <a:p>
          <a:endParaRPr lang="en-US"/>
        </a:p>
      </dgm:t>
    </dgm:pt>
    <dgm:pt modelId="{468AA953-F845-444C-A08F-08DD169C8C08}" type="pres">
      <dgm:prSet presAssocID="{8ADDD890-7E4D-4648-82BD-F041F8498F86}" presName="Name0" presStyleCnt="0">
        <dgm:presLayoutVars>
          <dgm:dir/>
          <dgm:resizeHandles val="exact"/>
        </dgm:presLayoutVars>
      </dgm:prSet>
      <dgm:spPr/>
    </dgm:pt>
    <dgm:pt modelId="{4DEA790E-620E-474E-BE1D-6854E602EB93}" type="pres">
      <dgm:prSet presAssocID="{1CE72851-DC1D-4B13-89F3-C1E7419D5FCA}" presName="node" presStyleLbl="node1" presStyleIdx="0" presStyleCnt="5">
        <dgm:presLayoutVars>
          <dgm:bulletEnabled val="1"/>
        </dgm:presLayoutVars>
      </dgm:prSet>
      <dgm:spPr/>
    </dgm:pt>
    <dgm:pt modelId="{EB828072-D899-4B8A-B13D-5A8A4AC506BB}" type="pres">
      <dgm:prSet presAssocID="{43C3E40A-EE90-4780-A123-1954D12923BE}" presName="sibTrans" presStyleLbl="sibTrans1D1" presStyleIdx="0" presStyleCnt="4"/>
      <dgm:spPr/>
    </dgm:pt>
    <dgm:pt modelId="{EF5ED16F-D3C4-4010-B2F3-B54313635501}" type="pres">
      <dgm:prSet presAssocID="{43C3E40A-EE90-4780-A123-1954D12923BE}" presName="connectorText" presStyleLbl="sibTrans1D1" presStyleIdx="0" presStyleCnt="4"/>
      <dgm:spPr/>
    </dgm:pt>
    <dgm:pt modelId="{51FE8045-263A-4FC3-B949-8629B04713CD}" type="pres">
      <dgm:prSet presAssocID="{0A3BE592-2AAE-4DDA-B56A-678569DC14BA}" presName="node" presStyleLbl="node1" presStyleIdx="1" presStyleCnt="5">
        <dgm:presLayoutVars>
          <dgm:bulletEnabled val="1"/>
        </dgm:presLayoutVars>
      </dgm:prSet>
      <dgm:spPr/>
    </dgm:pt>
    <dgm:pt modelId="{56329750-DE9D-4AF7-B6B5-71359D879B85}" type="pres">
      <dgm:prSet presAssocID="{8481128B-DE2B-44B3-9F01-6059F96ABC3D}" presName="sibTrans" presStyleLbl="sibTrans1D1" presStyleIdx="1" presStyleCnt="4"/>
      <dgm:spPr/>
    </dgm:pt>
    <dgm:pt modelId="{3909702B-C681-44FC-BEFF-11172BCEF4CC}" type="pres">
      <dgm:prSet presAssocID="{8481128B-DE2B-44B3-9F01-6059F96ABC3D}" presName="connectorText" presStyleLbl="sibTrans1D1" presStyleIdx="1" presStyleCnt="4"/>
      <dgm:spPr/>
    </dgm:pt>
    <dgm:pt modelId="{AF682145-9D3B-43B0-9EFD-E633B9C64EB4}" type="pres">
      <dgm:prSet presAssocID="{18E60517-9598-41EA-8AF2-998DC131A9C3}" presName="node" presStyleLbl="node1" presStyleIdx="2" presStyleCnt="5">
        <dgm:presLayoutVars>
          <dgm:bulletEnabled val="1"/>
        </dgm:presLayoutVars>
      </dgm:prSet>
      <dgm:spPr/>
    </dgm:pt>
    <dgm:pt modelId="{91F4455C-9E31-4737-AC33-7CFB3ECE48F2}" type="pres">
      <dgm:prSet presAssocID="{6E773DF6-7BC7-4EE9-BEE9-12C9DBC02309}" presName="sibTrans" presStyleLbl="sibTrans1D1" presStyleIdx="2" presStyleCnt="4"/>
      <dgm:spPr/>
    </dgm:pt>
    <dgm:pt modelId="{BD0E23C6-BC51-4A51-BE53-31F4301C075A}" type="pres">
      <dgm:prSet presAssocID="{6E773DF6-7BC7-4EE9-BEE9-12C9DBC02309}" presName="connectorText" presStyleLbl="sibTrans1D1" presStyleIdx="2" presStyleCnt="4"/>
      <dgm:spPr/>
    </dgm:pt>
    <dgm:pt modelId="{FFFBA407-6E94-4265-AB0C-B9943871DE99}" type="pres">
      <dgm:prSet presAssocID="{1B7D27AA-D875-44CF-86D9-8578F4C4CFAB}" presName="node" presStyleLbl="node1" presStyleIdx="3" presStyleCnt="5">
        <dgm:presLayoutVars>
          <dgm:bulletEnabled val="1"/>
        </dgm:presLayoutVars>
      </dgm:prSet>
      <dgm:spPr/>
    </dgm:pt>
    <dgm:pt modelId="{79312B88-052A-4BA2-84A6-35B4AC3D1B70}" type="pres">
      <dgm:prSet presAssocID="{1B550EA8-24DE-4147-9CE1-B25B05D41CE7}" presName="sibTrans" presStyleLbl="sibTrans1D1" presStyleIdx="3" presStyleCnt="4"/>
      <dgm:spPr/>
    </dgm:pt>
    <dgm:pt modelId="{3D4911FB-93A2-41A4-BAB3-ECE5CE98812F}" type="pres">
      <dgm:prSet presAssocID="{1B550EA8-24DE-4147-9CE1-B25B05D41CE7}" presName="connectorText" presStyleLbl="sibTrans1D1" presStyleIdx="3" presStyleCnt="4"/>
      <dgm:spPr/>
    </dgm:pt>
    <dgm:pt modelId="{059D1C2B-903C-4CCE-A88F-62255D8D3E85}" type="pres">
      <dgm:prSet presAssocID="{A55D1562-87CD-4E01-8EE7-B944A4C29468}" presName="node" presStyleLbl="node1" presStyleIdx="4" presStyleCnt="5">
        <dgm:presLayoutVars>
          <dgm:bulletEnabled val="1"/>
        </dgm:presLayoutVars>
      </dgm:prSet>
      <dgm:spPr/>
    </dgm:pt>
  </dgm:ptLst>
  <dgm:cxnLst>
    <dgm:cxn modelId="{F69E4600-228B-4C74-8953-CFA90CF074CD}" type="presOf" srcId="{1B550EA8-24DE-4147-9CE1-B25B05D41CE7}" destId="{3D4911FB-93A2-41A4-BAB3-ECE5CE98812F}" srcOrd="1" destOrd="0" presId="urn:microsoft.com/office/officeart/2016/7/layout/RepeatingBendingProcessNew"/>
    <dgm:cxn modelId="{28E7A705-BFDE-4729-98F2-0D3CBE8012AA}" type="presOf" srcId="{43C3E40A-EE90-4780-A123-1954D12923BE}" destId="{EB828072-D899-4B8A-B13D-5A8A4AC506BB}" srcOrd="0" destOrd="0" presId="urn:microsoft.com/office/officeart/2016/7/layout/RepeatingBendingProcessNew"/>
    <dgm:cxn modelId="{3966741E-2FA7-4DBF-BB5A-CF551A83E610}" type="presOf" srcId="{0A3BE592-2AAE-4DDA-B56A-678569DC14BA}" destId="{51FE8045-263A-4FC3-B949-8629B04713CD}" srcOrd="0" destOrd="0" presId="urn:microsoft.com/office/officeart/2016/7/layout/RepeatingBendingProcessNew"/>
    <dgm:cxn modelId="{58513C21-51FA-46A2-943D-DC1D89E86501}" type="presOf" srcId="{6E773DF6-7BC7-4EE9-BEE9-12C9DBC02309}" destId="{BD0E23C6-BC51-4A51-BE53-31F4301C075A}" srcOrd="1" destOrd="0" presId="urn:microsoft.com/office/officeart/2016/7/layout/RepeatingBendingProcessNew"/>
    <dgm:cxn modelId="{43BEE92C-AE84-489D-8442-AA7BA0ED2BCD}" srcId="{8ADDD890-7E4D-4648-82BD-F041F8498F86}" destId="{1CE72851-DC1D-4B13-89F3-C1E7419D5FCA}" srcOrd="0" destOrd="0" parTransId="{11BB5DFB-91F0-4A5C-A439-C50EB5C8291F}" sibTransId="{43C3E40A-EE90-4780-A123-1954D12923BE}"/>
    <dgm:cxn modelId="{DA632360-DB27-4DB0-A414-95DB501C0BD5}" type="presOf" srcId="{8ADDD890-7E4D-4648-82BD-F041F8498F86}" destId="{468AA953-F845-444C-A08F-08DD169C8C08}" srcOrd="0" destOrd="0" presId="urn:microsoft.com/office/officeart/2016/7/layout/RepeatingBendingProcessNew"/>
    <dgm:cxn modelId="{56D9CF6C-54C4-45AE-A103-3DE1330D6732}" srcId="{8ADDD890-7E4D-4648-82BD-F041F8498F86}" destId="{A55D1562-87CD-4E01-8EE7-B944A4C29468}" srcOrd="4" destOrd="0" parTransId="{B86AA35B-484C-4D32-B087-CF1C44698B0E}" sibTransId="{957D9332-29E8-4645-B84F-624F5C66F55B}"/>
    <dgm:cxn modelId="{D23DE870-82C9-4429-B040-E0601843FCF0}" srcId="{8ADDD890-7E4D-4648-82BD-F041F8498F86}" destId="{1B7D27AA-D875-44CF-86D9-8578F4C4CFAB}" srcOrd="3" destOrd="0" parTransId="{F65F31E5-CF0D-40E3-B2B0-D4B1D3A680F2}" sibTransId="{1B550EA8-24DE-4147-9CE1-B25B05D41CE7}"/>
    <dgm:cxn modelId="{87C7DC74-4BB4-44CB-AE51-26CA17DE3ED5}" type="presOf" srcId="{18E60517-9598-41EA-8AF2-998DC131A9C3}" destId="{AF682145-9D3B-43B0-9EFD-E633B9C64EB4}" srcOrd="0" destOrd="0" presId="urn:microsoft.com/office/officeart/2016/7/layout/RepeatingBendingProcessNew"/>
    <dgm:cxn modelId="{65206956-8478-430C-8AF8-5F29E7EA7F42}" type="presOf" srcId="{8481128B-DE2B-44B3-9F01-6059F96ABC3D}" destId="{3909702B-C681-44FC-BEFF-11172BCEF4CC}" srcOrd="1" destOrd="0" presId="urn:microsoft.com/office/officeart/2016/7/layout/RepeatingBendingProcessNew"/>
    <dgm:cxn modelId="{A9B68D77-CACF-406D-AE22-829EF1BDCD5F}" type="presOf" srcId="{43C3E40A-EE90-4780-A123-1954D12923BE}" destId="{EF5ED16F-D3C4-4010-B2F3-B54313635501}" srcOrd="1" destOrd="0" presId="urn:microsoft.com/office/officeart/2016/7/layout/RepeatingBendingProcessNew"/>
    <dgm:cxn modelId="{AC73DE80-BCCE-4ECD-BF6D-CCBCC86BD917}" type="presOf" srcId="{1CE72851-DC1D-4B13-89F3-C1E7419D5FCA}" destId="{4DEA790E-620E-474E-BE1D-6854E602EB93}" srcOrd="0" destOrd="0" presId="urn:microsoft.com/office/officeart/2016/7/layout/RepeatingBendingProcessNew"/>
    <dgm:cxn modelId="{AC84D094-AC5D-4B34-84E0-7F42AE24738E}" type="presOf" srcId="{1B7D27AA-D875-44CF-86D9-8578F4C4CFAB}" destId="{FFFBA407-6E94-4265-AB0C-B9943871DE99}" srcOrd="0" destOrd="0" presId="urn:microsoft.com/office/officeart/2016/7/layout/RepeatingBendingProcessNew"/>
    <dgm:cxn modelId="{DCA65A9A-87A5-4977-95F8-4B21A2135D32}" type="presOf" srcId="{8481128B-DE2B-44B3-9F01-6059F96ABC3D}" destId="{56329750-DE9D-4AF7-B6B5-71359D879B85}" srcOrd="0" destOrd="0" presId="urn:microsoft.com/office/officeart/2016/7/layout/RepeatingBendingProcessNew"/>
    <dgm:cxn modelId="{E4C538AF-23E2-4168-B961-F68328E5B7B7}" srcId="{8ADDD890-7E4D-4648-82BD-F041F8498F86}" destId="{0A3BE592-2AAE-4DDA-B56A-678569DC14BA}" srcOrd="1" destOrd="0" parTransId="{0D0DFC1D-BFD7-4325-8391-F537052BC81C}" sibTransId="{8481128B-DE2B-44B3-9F01-6059F96ABC3D}"/>
    <dgm:cxn modelId="{A54A62BE-D4C1-477C-82E5-BA9A2110BB1C}" type="presOf" srcId="{1B550EA8-24DE-4147-9CE1-B25B05D41CE7}" destId="{79312B88-052A-4BA2-84A6-35B4AC3D1B70}" srcOrd="0" destOrd="0" presId="urn:microsoft.com/office/officeart/2016/7/layout/RepeatingBendingProcessNew"/>
    <dgm:cxn modelId="{41327CBF-1F01-4650-8097-C660184A9296}" type="presOf" srcId="{A55D1562-87CD-4E01-8EE7-B944A4C29468}" destId="{059D1C2B-903C-4CCE-A88F-62255D8D3E85}" srcOrd="0" destOrd="0" presId="urn:microsoft.com/office/officeart/2016/7/layout/RepeatingBendingProcessNew"/>
    <dgm:cxn modelId="{52D6EBCF-A056-4E09-8C7F-E76DFB36829D}" type="presOf" srcId="{6E773DF6-7BC7-4EE9-BEE9-12C9DBC02309}" destId="{91F4455C-9E31-4737-AC33-7CFB3ECE48F2}" srcOrd="0" destOrd="0" presId="urn:microsoft.com/office/officeart/2016/7/layout/RepeatingBendingProcessNew"/>
    <dgm:cxn modelId="{A378E3F9-9ED4-4AF3-829D-98A136328A23}" srcId="{8ADDD890-7E4D-4648-82BD-F041F8498F86}" destId="{18E60517-9598-41EA-8AF2-998DC131A9C3}" srcOrd="2" destOrd="0" parTransId="{B93BC021-ED24-4191-B3DC-195DE6D0ECA2}" sibTransId="{6E773DF6-7BC7-4EE9-BEE9-12C9DBC02309}"/>
    <dgm:cxn modelId="{F1BCEAD8-7376-488F-B233-DD2AA9BD2E2E}" type="presParOf" srcId="{468AA953-F845-444C-A08F-08DD169C8C08}" destId="{4DEA790E-620E-474E-BE1D-6854E602EB93}" srcOrd="0" destOrd="0" presId="urn:microsoft.com/office/officeart/2016/7/layout/RepeatingBendingProcessNew"/>
    <dgm:cxn modelId="{3977380B-CD58-48BF-BBF3-61AA17455A38}" type="presParOf" srcId="{468AA953-F845-444C-A08F-08DD169C8C08}" destId="{EB828072-D899-4B8A-B13D-5A8A4AC506BB}" srcOrd="1" destOrd="0" presId="urn:microsoft.com/office/officeart/2016/7/layout/RepeatingBendingProcessNew"/>
    <dgm:cxn modelId="{7ADEA464-1B2A-4525-85A5-8C2AC88A59C6}" type="presParOf" srcId="{EB828072-D899-4B8A-B13D-5A8A4AC506BB}" destId="{EF5ED16F-D3C4-4010-B2F3-B54313635501}" srcOrd="0" destOrd="0" presId="urn:microsoft.com/office/officeart/2016/7/layout/RepeatingBendingProcessNew"/>
    <dgm:cxn modelId="{003D8166-5864-462D-8B3B-5256F46403CC}" type="presParOf" srcId="{468AA953-F845-444C-A08F-08DD169C8C08}" destId="{51FE8045-263A-4FC3-B949-8629B04713CD}" srcOrd="2" destOrd="0" presId="urn:microsoft.com/office/officeart/2016/7/layout/RepeatingBendingProcessNew"/>
    <dgm:cxn modelId="{DEE2EF42-8A91-4187-90E3-B0C77BD2159D}" type="presParOf" srcId="{468AA953-F845-444C-A08F-08DD169C8C08}" destId="{56329750-DE9D-4AF7-B6B5-71359D879B85}" srcOrd="3" destOrd="0" presId="urn:microsoft.com/office/officeart/2016/7/layout/RepeatingBendingProcessNew"/>
    <dgm:cxn modelId="{DD4BB5B9-0728-4DDF-A0FF-FA115F711B32}" type="presParOf" srcId="{56329750-DE9D-4AF7-B6B5-71359D879B85}" destId="{3909702B-C681-44FC-BEFF-11172BCEF4CC}" srcOrd="0" destOrd="0" presId="urn:microsoft.com/office/officeart/2016/7/layout/RepeatingBendingProcessNew"/>
    <dgm:cxn modelId="{3739CB25-510C-4BC5-8F6B-236A67C5EEC0}" type="presParOf" srcId="{468AA953-F845-444C-A08F-08DD169C8C08}" destId="{AF682145-9D3B-43B0-9EFD-E633B9C64EB4}" srcOrd="4" destOrd="0" presId="urn:microsoft.com/office/officeart/2016/7/layout/RepeatingBendingProcessNew"/>
    <dgm:cxn modelId="{0DB1868B-B4D7-42C7-9507-39C3CCAA741D}" type="presParOf" srcId="{468AA953-F845-444C-A08F-08DD169C8C08}" destId="{91F4455C-9E31-4737-AC33-7CFB3ECE48F2}" srcOrd="5" destOrd="0" presId="urn:microsoft.com/office/officeart/2016/7/layout/RepeatingBendingProcessNew"/>
    <dgm:cxn modelId="{F5870F82-D247-4F3E-8329-7EB9BB1ED58F}" type="presParOf" srcId="{91F4455C-9E31-4737-AC33-7CFB3ECE48F2}" destId="{BD0E23C6-BC51-4A51-BE53-31F4301C075A}" srcOrd="0" destOrd="0" presId="urn:microsoft.com/office/officeart/2016/7/layout/RepeatingBendingProcessNew"/>
    <dgm:cxn modelId="{78969C83-4117-4314-9779-7A466E184C9C}" type="presParOf" srcId="{468AA953-F845-444C-A08F-08DD169C8C08}" destId="{FFFBA407-6E94-4265-AB0C-B9943871DE99}" srcOrd="6" destOrd="0" presId="urn:microsoft.com/office/officeart/2016/7/layout/RepeatingBendingProcessNew"/>
    <dgm:cxn modelId="{41CD3A1E-A38E-4ACB-89E0-7E51FD4C6E18}" type="presParOf" srcId="{468AA953-F845-444C-A08F-08DD169C8C08}" destId="{79312B88-052A-4BA2-84A6-35B4AC3D1B70}" srcOrd="7" destOrd="0" presId="urn:microsoft.com/office/officeart/2016/7/layout/RepeatingBendingProcessNew"/>
    <dgm:cxn modelId="{666B7E67-1788-4924-A864-1DA860F0A8D1}" type="presParOf" srcId="{79312B88-052A-4BA2-84A6-35B4AC3D1B70}" destId="{3D4911FB-93A2-41A4-BAB3-ECE5CE98812F}" srcOrd="0" destOrd="0" presId="urn:microsoft.com/office/officeart/2016/7/layout/RepeatingBendingProcessNew"/>
    <dgm:cxn modelId="{6ED13047-D7A7-47B3-8FCA-AD5EC72097B3}" type="presParOf" srcId="{468AA953-F845-444C-A08F-08DD169C8C08}" destId="{059D1C2B-903C-4CCE-A88F-62255D8D3E85}"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83121D-F58E-49B2-A0F2-8C1FA1E66B5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E43DFC20-8BB8-41AD-85AA-009F2D5EC58D}">
      <dgm:prSet/>
      <dgm:spPr/>
      <dgm:t>
        <a:bodyPr/>
        <a:lstStyle/>
        <a:p>
          <a:r>
            <a:rPr lang="en-US"/>
            <a:t>The sticks as much as possible to the design system of the </a:t>
          </a:r>
          <a:r>
            <a:rPr lang="en-US">
              <a:hlinkClick xmlns:r="http://schemas.openxmlformats.org/officeDocument/2006/relationships" r:id="rId1"/>
            </a:rPr>
            <a:t>Balancee Platform</a:t>
          </a:r>
          <a:r>
            <a:rPr lang="en-US"/>
            <a:t>. It maintains the principle theme of blue and white, as is even done in this presentation.</a:t>
          </a:r>
        </a:p>
      </dgm:t>
    </dgm:pt>
    <dgm:pt modelId="{BFC222A0-DBC2-4E33-94CD-2C12EFDB1625}" type="parTrans" cxnId="{AE6B74FD-36B9-437E-810F-3C9AE4CD3D11}">
      <dgm:prSet/>
      <dgm:spPr/>
      <dgm:t>
        <a:bodyPr/>
        <a:lstStyle/>
        <a:p>
          <a:endParaRPr lang="en-US"/>
        </a:p>
      </dgm:t>
    </dgm:pt>
    <dgm:pt modelId="{0DDF2B82-9DB9-417A-9E7C-AF6E1F88AF61}" type="sibTrans" cxnId="{AE6B74FD-36B9-437E-810F-3C9AE4CD3D11}">
      <dgm:prSet/>
      <dgm:spPr/>
      <dgm:t>
        <a:bodyPr/>
        <a:lstStyle/>
        <a:p>
          <a:endParaRPr lang="en-US"/>
        </a:p>
      </dgm:t>
    </dgm:pt>
    <dgm:pt modelId="{BE9919F6-6BF1-4463-BC04-01BEB89A2924}">
      <dgm:prSet/>
      <dgm:spPr/>
      <dgm:t>
        <a:bodyPr/>
        <a:lstStyle/>
        <a:p>
          <a:r>
            <a:rPr lang="en-US"/>
            <a:t>The three routes created stick very highly to this theme, and apply the theme appropriately i.e. only when necessary, to ensure the styling of the site is simple and user-friendly.</a:t>
          </a:r>
        </a:p>
      </dgm:t>
    </dgm:pt>
    <dgm:pt modelId="{7E63D697-C7BA-4234-8CC9-DFB6521087B5}" type="parTrans" cxnId="{DB2005B9-53F7-4696-8F7F-2ECC9DA65EAF}">
      <dgm:prSet/>
      <dgm:spPr/>
      <dgm:t>
        <a:bodyPr/>
        <a:lstStyle/>
        <a:p>
          <a:endParaRPr lang="en-US"/>
        </a:p>
      </dgm:t>
    </dgm:pt>
    <dgm:pt modelId="{7A0DF84A-267E-487E-9E09-9625F0A7D8C5}" type="sibTrans" cxnId="{DB2005B9-53F7-4696-8F7F-2ECC9DA65EAF}">
      <dgm:prSet/>
      <dgm:spPr/>
      <dgm:t>
        <a:bodyPr/>
        <a:lstStyle/>
        <a:p>
          <a:endParaRPr lang="en-US"/>
        </a:p>
      </dgm:t>
    </dgm:pt>
    <dgm:pt modelId="{60EE3211-1241-4044-BA2F-E4B5FBAFC384}">
      <dgm:prSet/>
      <dgm:spPr/>
      <dgm:t>
        <a:bodyPr/>
        <a:lstStyle/>
        <a:p>
          <a:r>
            <a:rPr lang="en-US"/>
            <a:t>User interactivity with buttons, forms and other elements is added in terms of subtle animations, hover features, et cetera.</a:t>
          </a:r>
        </a:p>
      </dgm:t>
    </dgm:pt>
    <dgm:pt modelId="{C54025C8-BECC-4A9E-92F1-7ACF61CD2517}" type="parTrans" cxnId="{43ADB7CD-21B2-4A8B-AE08-4828059BF925}">
      <dgm:prSet/>
      <dgm:spPr/>
      <dgm:t>
        <a:bodyPr/>
        <a:lstStyle/>
        <a:p>
          <a:endParaRPr lang="en-US"/>
        </a:p>
      </dgm:t>
    </dgm:pt>
    <dgm:pt modelId="{AEE292DE-B33F-4AC7-BF4E-38E12265D94C}" type="sibTrans" cxnId="{43ADB7CD-21B2-4A8B-AE08-4828059BF925}">
      <dgm:prSet/>
      <dgm:spPr/>
      <dgm:t>
        <a:bodyPr/>
        <a:lstStyle/>
        <a:p>
          <a:endParaRPr lang="en-US"/>
        </a:p>
      </dgm:t>
    </dgm:pt>
    <dgm:pt modelId="{EA4530FD-50CD-4906-B69C-FBFEDB0CEB0E}" type="pres">
      <dgm:prSet presAssocID="{A983121D-F58E-49B2-A0F2-8C1FA1E66B5B}" presName="outerComposite" presStyleCnt="0">
        <dgm:presLayoutVars>
          <dgm:chMax val="5"/>
          <dgm:dir/>
          <dgm:resizeHandles val="exact"/>
        </dgm:presLayoutVars>
      </dgm:prSet>
      <dgm:spPr/>
    </dgm:pt>
    <dgm:pt modelId="{3C6390C7-2B9B-43C5-92A6-E14738BE40BF}" type="pres">
      <dgm:prSet presAssocID="{A983121D-F58E-49B2-A0F2-8C1FA1E66B5B}" presName="dummyMaxCanvas" presStyleCnt="0">
        <dgm:presLayoutVars/>
      </dgm:prSet>
      <dgm:spPr/>
    </dgm:pt>
    <dgm:pt modelId="{0DFA02A6-B142-4187-95AF-8D7ED60DF501}" type="pres">
      <dgm:prSet presAssocID="{A983121D-F58E-49B2-A0F2-8C1FA1E66B5B}" presName="ThreeNodes_1" presStyleLbl="node1" presStyleIdx="0" presStyleCnt="3">
        <dgm:presLayoutVars>
          <dgm:bulletEnabled val="1"/>
        </dgm:presLayoutVars>
      </dgm:prSet>
      <dgm:spPr/>
    </dgm:pt>
    <dgm:pt modelId="{1FAA9602-7B59-49F6-AE7B-D7FE97264735}" type="pres">
      <dgm:prSet presAssocID="{A983121D-F58E-49B2-A0F2-8C1FA1E66B5B}" presName="ThreeNodes_2" presStyleLbl="node1" presStyleIdx="1" presStyleCnt="3">
        <dgm:presLayoutVars>
          <dgm:bulletEnabled val="1"/>
        </dgm:presLayoutVars>
      </dgm:prSet>
      <dgm:spPr/>
    </dgm:pt>
    <dgm:pt modelId="{D1C7C92A-171D-49B3-ABFB-1E7E98FBB6D9}" type="pres">
      <dgm:prSet presAssocID="{A983121D-F58E-49B2-A0F2-8C1FA1E66B5B}" presName="ThreeNodes_3" presStyleLbl="node1" presStyleIdx="2" presStyleCnt="3">
        <dgm:presLayoutVars>
          <dgm:bulletEnabled val="1"/>
        </dgm:presLayoutVars>
      </dgm:prSet>
      <dgm:spPr/>
    </dgm:pt>
    <dgm:pt modelId="{AF5C9BEB-10D0-4AF3-BE58-3F4F5D711101}" type="pres">
      <dgm:prSet presAssocID="{A983121D-F58E-49B2-A0F2-8C1FA1E66B5B}" presName="ThreeConn_1-2" presStyleLbl="fgAccFollowNode1" presStyleIdx="0" presStyleCnt="2">
        <dgm:presLayoutVars>
          <dgm:bulletEnabled val="1"/>
        </dgm:presLayoutVars>
      </dgm:prSet>
      <dgm:spPr/>
    </dgm:pt>
    <dgm:pt modelId="{DB29AF67-3CCF-4BAE-BB3F-CC820271A025}" type="pres">
      <dgm:prSet presAssocID="{A983121D-F58E-49B2-A0F2-8C1FA1E66B5B}" presName="ThreeConn_2-3" presStyleLbl="fgAccFollowNode1" presStyleIdx="1" presStyleCnt="2">
        <dgm:presLayoutVars>
          <dgm:bulletEnabled val="1"/>
        </dgm:presLayoutVars>
      </dgm:prSet>
      <dgm:spPr/>
    </dgm:pt>
    <dgm:pt modelId="{B6350990-B25E-475C-9927-2583C57CEDFA}" type="pres">
      <dgm:prSet presAssocID="{A983121D-F58E-49B2-A0F2-8C1FA1E66B5B}" presName="ThreeNodes_1_text" presStyleLbl="node1" presStyleIdx="2" presStyleCnt="3">
        <dgm:presLayoutVars>
          <dgm:bulletEnabled val="1"/>
        </dgm:presLayoutVars>
      </dgm:prSet>
      <dgm:spPr/>
    </dgm:pt>
    <dgm:pt modelId="{08B69F52-8441-433B-9DA7-874A53D3700D}" type="pres">
      <dgm:prSet presAssocID="{A983121D-F58E-49B2-A0F2-8C1FA1E66B5B}" presName="ThreeNodes_2_text" presStyleLbl="node1" presStyleIdx="2" presStyleCnt="3">
        <dgm:presLayoutVars>
          <dgm:bulletEnabled val="1"/>
        </dgm:presLayoutVars>
      </dgm:prSet>
      <dgm:spPr/>
    </dgm:pt>
    <dgm:pt modelId="{C6410076-3CFB-407B-BC6E-1CC6D3DA9F68}" type="pres">
      <dgm:prSet presAssocID="{A983121D-F58E-49B2-A0F2-8C1FA1E66B5B}" presName="ThreeNodes_3_text" presStyleLbl="node1" presStyleIdx="2" presStyleCnt="3">
        <dgm:presLayoutVars>
          <dgm:bulletEnabled val="1"/>
        </dgm:presLayoutVars>
      </dgm:prSet>
      <dgm:spPr/>
    </dgm:pt>
  </dgm:ptLst>
  <dgm:cxnLst>
    <dgm:cxn modelId="{86BC071B-042F-4F1E-8C39-8F4D06D5A3F9}" type="presOf" srcId="{60EE3211-1241-4044-BA2F-E4B5FBAFC384}" destId="{C6410076-3CFB-407B-BC6E-1CC6D3DA9F68}" srcOrd="1" destOrd="0" presId="urn:microsoft.com/office/officeart/2005/8/layout/vProcess5"/>
    <dgm:cxn modelId="{82CBC126-E7F9-4D71-932C-66E2AB4F53D4}" type="presOf" srcId="{7A0DF84A-267E-487E-9E09-9625F0A7D8C5}" destId="{DB29AF67-3CCF-4BAE-BB3F-CC820271A025}" srcOrd="0" destOrd="0" presId="urn:microsoft.com/office/officeart/2005/8/layout/vProcess5"/>
    <dgm:cxn modelId="{11C4833A-510F-4E2D-A36A-410B476A18C4}" type="presOf" srcId="{E43DFC20-8BB8-41AD-85AA-009F2D5EC58D}" destId="{B6350990-B25E-475C-9927-2583C57CEDFA}" srcOrd="1" destOrd="0" presId="urn:microsoft.com/office/officeart/2005/8/layout/vProcess5"/>
    <dgm:cxn modelId="{294D2479-0FA3-4AB1-87B0-767D6D5BBD40}" type="presOf" srcId="{BE9919F6-6BF1-4463-BC04-01BEB89A2924}" destId="{1FAA9602-7B59-49F6-AE7B-D7FE97264735}" srcOrd="0" destOrd="0" presId="urn:microsoft.com/office/officeart/2005/8/layout/vProcess5"/>
    <dgm:cxn modelId="{8B6406B8-F589-4E69-9382-9B6D6720EBE3}" type="presOf" srcId="{60EE3211-1241-4044-BA2F-E4B5FBAFC384}" destId="{D1C7C92A-171D-49B3-ABFB-1E7E98FBB6D9}" srcOrd="0" destOrd="0" presId="urn:microsoft.com/office/officeart/2005/8/layout/vProcess5"/>
    <dgm:cxn modelId="{DB2005B9-53F7-4696-8F7F-2ECC9DA65EAF}" srcId="{A983121D-F58E-49B2-A0F2-8C1FA1E66B5B}" destId="{BE9919F6-6BF1-4463-BC04-01BEB89A2924}" srcOrd="1" destOrd="0" parTransId="{7E63D697-C7BA-4234-8CC9-DFB6521087B5}" sibTransId="{7A0DF84A-267E-487E-9E09-9625F0A7D8C5}"/>
    <dgm:cxn modelId="{5E92A2C5-3025-4143-BB5C-F5F720DA352E}" type="presOf" srcId="{E43DFC20-8BB8-41AD-85AA-009F2D5EC58D}" destId="{0DFA02A6-B142-4187-95AF-8D7ED60DF501}" srcOrd="0" destOrd="0" presId="urn:microsoft.com/office/officeart/2005/8/layout/vProcess5"/>
    <dgm:cxn modelId="{43ADB7CD-21B2-4A8B-AE08-4828059BF925}" srcId="{A983121D-F58E-49B2-A0F2-8C1FA1E66B5B}" destId="{60EE3211-1241-4044-BA2F-E4B5FBAFC384}" srcOrd="2" destOrd="0" parTransId="{C54025C8-BECC-4A9E-92F1-7ACF61CD2517}" sibTransId="{AEE292DE-B33F-4AC7-BF4E-38E12265D94C}"/>
    <dgm:cxn modelId="{8437DCCF-C52C-477E-ABA4-BA37ECC0D8C5}" type="presOf" srcId="{A983121D-F58E-49B2-A0F2-8C1FA1E66B5B}" destId="{EA4530FD-50CD-4906-B69C-FBFEDB0CEB0E}" srcOrd="0" destOrd="0" presId="urn:microsoft.com/office/officeart/2005/8/layout/vProcess5"/>
    <dgm:cxn modelId="{EE6D3BE5-3B67-47B8-896E-AFEFCA63E9BC}" type="presOf" srcId="{0DDF2B82-9DB9-417A-9E7C-AF6E1F88AF61}" destId="{AF5C9BEB-10D0-4AF3-BE58-3F4F5D711101}" srcOrd="0" destOrd="0" presId="urn:microsoft.com/office/officeart/2005/8/layout/vProcess5"/>
    <dgm:cxn modelId="{DF15B8EF-0C4B-4222-ACFB-21F1522C7545}" type="presOf" srcId="{BE9919F6-6BF1-4463-BC04-01BEB89A2924}" destId="{08B69F52-8441-433B-9DA7-874A53D3700D}" srcOrd="1" destOrd="0" presId="urn:microsoft.com/office/officeart/2005/8/layout/vProcess5"/>
    <dgm:cxn modelId="{AE6B74FD-36B9-437E-810F-3C9AE4CD3D11}" srcId="{A983121D-F58E-49B2-A0F2-8C1FA1E66B5B}" destId="{E43DFC20-8BB8-41AD-85AA-009F2D5EC58D}" srcOrd="0" destOrd="0" parTransId="{BFC222A0-DBC2-4E33-94CD-2C12EFDB1625}" sibTransId="{0DDF2B82-9DB9-417A-9E7C-AF6E1F88AF61}"/>
    <dgm:cxn modelId="{18D3E6C6-40EC-4B81-9CA0-27D774271C60}" type="presParOf" srcId="{EA4530FD-50CD-4906-B69C-FBFEDB0CEB0E}" destId="{3C6390C7-2B9B-43C5-92A6-E14738BE40BF}" srcOrd="0" destOrd="0" presId="urn:microsoft.com/office/officeart/2005/8/layout/vProcess5"/>
    <dgm:cxn modelId="{C09446D5-A2E9-48AD-897D-02BFC09FF6F0}" type="presParOf" srcId="{EA4530FD-50CD-4906-B69C-FBFEDB0CEB0E}" destId="{0DFA02A6-B142-4187-95AF-8D7ED60DF501}" srcOrd="1" destOrd="0" presId="urn:microsoft.com/office/officeart/2005/8/layout/vProcess5"/>
    <dgm:cxn modelId="{BE926B6A-9566-438C-B9DC-296991BF1E6E}" type="presParOf" srcId="{EA4530FD-50CD-4906-B69C-FBFEDB0CEB0E}" destId="{1FAA9602-7B59-49F6-AE7B-D7FE97264735}" srcOrd="2" destOrd="0" presId="urn:microsoft.com/office/officeart/2005/8/layout/vProcess5"/>
    <dgm:cxn modelId="{DFFB55CE-6D61-4B25-B7F0-A2CB8BE8A512}" type="presParOf" srcId="{EA4530FD-50CD-4906-B69C-FBFEDB0CEB0E}" destId="{D1C7C92A-171D-49B3-ABFB-1E7E98FBB6D9}" srcOrd="3" destOrd="0" presId="urn:microsoft.com/office/officeart/2005/8/layout/vProcess5"/>
    <dgm:cxn modelId="{73C73ECB-7F75-4232-A8FC-EB527238DE7A}" type="presParOf" srcId="{EA4530FD-50CD-4906-B69C-FBFEDB0CEB0E}" destId="{AF5C9BEB-10D0-4AF3-BE58-3F4F5D711101}" srcOrd="4" destOrd="0" presId="urn:microsoft.com/office/officeart/2005/8/layout/vProcess5"/>
    <dgm:cxn modelId="{A80656D9-E5CA-4DA8-ADF5-582EC63BE936}" type="presParOf" srcId="{EA4530FD-50CD-4906-B69C-FBFEDB0CEB0E}" destId="{DB29AF67-3CCF-4BAE-BB3F-CC820271A025}" srcOrd="5" destOrd="0" presId="urn:microsoft.com/office/officeart/2005/8/layout/vProcess5"/>
    <dgm:cxn modelId="{A8F6B967-3D2F-4F64-8892-5BC017FD90DA}" type="presParOf" srcId="{EA4530FD-50CD-4906-B69C-FBFEDB0CEB0E}" destId="{B6350990-B25E-475C-9927-2583C57CEDFA}" srcOrd="6" destOrd="0" presId="urn:microsoft.com/office/officeart/2005/8/layout/vProcess5"/>
    <dgm:cxn modelId="{5590BB0A-B5EA-4DDE-BE13-2A1F715EEDC5}" type="presParOf" srcId="{EA4530FD-50CD-4906-B69C-FBFEDB0CEB0E}" destId="{08B69F52-8441-433B-9DA7-874A53D3700D}" srcOrd="7" destOrd="0" presId="urn:microsoft.com/office/officeart/2005/8/layout/vProcess5"/>
    <dgm:cxn modelId="{7FF3DDC4-5478-46B4-B1A4-B78F6FABF7A3}" type="presParOf" srcId="{EA4530FD-50CD-4906-B69C-FBFEDB0CEB0E}" destId="{C6410076-3CFB-407B-BC6E-1CC6D3DA9F6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918778-3F3F-4119-A21F-A0781464E09D}"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B7EF79-32A8-4D96-AB44-371C741689B5}">
      <dgm:prSet custT="1"/>
      <dgm:spPr/>
      <dgm:t>
        <a:bodyPr/>
        <a:lstStyle/>
        <a:p>
          <a:pPr>
            <a:defRPr cap="all"/>
          </a:pPr>
          <a:r>
            <a:rPr lang="en-US" sz="1400" b="1" dirty="0"/>
            <a:t>The UI, UX and business decisions I made to come up with the following is from a blend of the instructions given and my own ideas for a business. </a:t>
          </a:r>
        </a:p>
      </dgm:t>
    </dgm:pt>
    <dgm:pt modelId="{25AC0F5A-8DAC-456F-889D-3706E1E5CCE4}" type="parTrans" cxnId="{352A0791-63D5-4D8A-A17D-6C3CFFC160EB}">
      <dgm:prSet/>
      <dgm:spPr/>
      <dgm:t>
        <a:bodyPr/>
        <a:lstStyle/>
        <a:p>
          <a:endParaRPr lang="en-US"/>
        </a:p>
      </dgm:t>
    </dgm:pt>
    <dgm:pt modelId="{221888F6-F54B-4323-95FD-21B1F017F6D9}" type="sibTrans" cxnId="{352A0791-63D5-4D8A-A17D-6C3CFFC160EB}">
      <dgm:prSet/>
      <dgm:spPr/>
      <dgm:t>
        <a:bodyPr/>
        <a:lstStyle/>
        <a:p>
          <a:endParaRPr lang="en-US"/>
        </a:p>
      </dgm:t>
    </dgm:pt>
    <dgm:pt modelId="{56A7C0D6-078B-4ECB-9248-EA92FE4D55AB}">
      <dgm:prSet custT="1"/>
      <dgm:spPr/>
      <dgm:t>
        <a:bodyPr/>
        <a:lstStyle/>
        <a:p>
          <a:pPr>
            <a:defRPr cap="all"/>
          </a:pPr>
          <a:r>
            <a:rPr lang="en-US" sz="1600" b="1" dirty="0"/>
            <a:t>I am sure if I am hired for the role, I can reflect your intentions better.</a:t>
          </a:r>
        </a:p>
      </dgm:t>
    </dgm:pt>
    <dgm:pt modelId="{03E58C2A-013D-4855-BE07-082E31C52783}" type="parTrans" cxnId="{0BA54603-B43F-42BB-ADCD-2452535DC809}">
      <dgm:prSet/>
      <dgm:spPr/>
      <dgm:t>
        <a:bodyPr/>
        <a:lstStyle/>
        <a:p>
          <a:endParaRPr lang="en-US"/>
        </a:p>
      </dgm:t>
    </dgm:pt>
    <dgm:pt modelId="{569D0390-2CFA-4A8C-B61B-3DA512C3F9A2}" type="sibTrans" cxnId="{0BA54603-B43F-42BB-ADCD-2452535DC809}">
      <dgm:prSet/>
      <dgm:spPr/>
      <dgm:t>
        <a:bodyPr/>
        <a:lstStyle/>
        <a:p>
          <a:endParaRPr lang="en-US"/>
        </a:p>
      </dgm:t>
    </dgm:pt>
    <dgm:pt modelId="{745FF01E-18B5-4D1D-A408-776E4D9B0684}" type="pres">
      <dgm:prSet presAssocID="{F0918778-3F3F-4119-A21F-A0781464E09D}" presName="root" presStyleCnt="0">
        <dgm:presLayoutVars>
          <dgm:dir/>
          <dgm:resizeHandles val="exact"/>
        </dgm:presLayoutVars>
      </dgm:prSet>
      <dgm:spPr/>
    </dgm:pt>
    <dgm:pt modelId="{152503C6-FF7E-4865-8984-229667819A9C}" type="pres">
      <dgm:prSet presAssocID="{1BB7EF79-32A8-4D96-AB44-371C741689B5}" presName="compNode" presStyleCnt="0"/>
      <dgm:spPr/>
    </dgm:pt>
    <dgm:pt modelId="{9E3B8966-3AAF-43D9-BCB9-ED5D15652C5A}" type="pres">
      <dgm:prSet presAssocID="{1BB7EF79-32A8-4D96-AB44-371C741689B5}" presName="iconBgRect" presStyleLbl="bgShp" presStyleIdx="0" presStyleCnt="2"/>
      <dgm:spPr>
        <a:prstGeom prst="round2DiagRect">
          <a:avLst>
            <a:gd name="adj1" fmla="val 29727"/>
            <a:gd name="adj2" fmla="val 0"/>
          </a:avLst>
        </a:prstGeom>
      </dgm:spPr>
    </dgm:pt>
    <dgm:pt modelId="{3BF38AD2-DCA6-4E07-9840-88AAC1A432D0}" type="pres">
      <dgm:prSet presAssocID="{1BB7EF79-32A8-4D96-AB44-371C74168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749327FC-C961-4D71-A6FC-3D728BD18B0E}" type="pres">
      <dgm:prSet presAssocID="{1BB7EF79-32A8-4D96-AB44-371C741689B5}" presName="spaceRect" presStyleCnt="0"/>
      <dgm:spPr/>
    </dgm:pt>
    <dgm:pt modelId="{7E5AAE27-2095-4A5B-9611-3B06BCAB5612}" type="pres">
      <dgm:prSet presAssocID="{1BB7EF79-32A8-4D96-AB44-371C741689B5}" presName="textRect" presStyleLbl="revTx" presStyleIdx="0" presStyleCnt="2">
        <dgm:presLayoutVars>
          <dgm:chMax val="1"/>
          <dgm:chPref val="1"/>
        </dgm:presLayoutVars>
      </dgm:prSet>
      <dgm:spPr/>
    </dgm:pt>
    <dgm:pt modelId="{D1C3922B-DE1A-4E7E-B64F-F998A62B66D3}" type="pres">
      <dgm:prSet presAssocID="{221888F6-F54B-4323-95FD-21B1F017F6D9}" presName="sibTrans" presStyleCnt="0"/>
      <dgm:spPr/>
    </dgm:pt>
    <dgm:pt modelId="{B9691F77-A6D5-4B50-81B9-6EDF1BC8E645}" type="pres">
      <dgm:prSet presAssocID="{56A7C0D6-078B-4ECB-9248-EA92FE4D55AB}" presName="compNode" presStyleCnt="0"/>
      <dgm:spPr/>
    </dgm:pt>
    <dgm:pt modelId="{204FC892-FA9D-451A-9F41-289F35B5B7F5}" type="pres">
      <dgm:prSet presAssocID="{56A7C0D6-078B-4ECB-9248-EA92FE4D55AB}" presName="iconBgRect" presStyleLbl="bgShp" presStyleIdx="1" presStyleCnt="2"/>
      <dgm:spPr>
        <a:prstGeom prst="round2DiagRect">
          <a:avLst>
            <a:gd name="adj1" fmla="val 29727"/>
            <a:gd name="adj2" fmla="val 0"/>
          </a:avLst>
        </a:prstGeom>
      </dgm:spPr>
    </dgm:pt>
    <dgm:pt modelId="{A7F14B36-698C-4075-8B96-A048C92A6F6E}" type="pres">
      <dgm:prSet presAssocID="{56A7C0D6-078B-4ECB-9248-EA92FE4D55A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DA2CFE1B-58B7-40C6-9406-47B6D8FB1B6D}" type="pres">
      <dgm:prSet presAssocID="{56A7C0D6-078B-4ECB-9248-EA92FE4D55AB}" presName="spaceRect" presStyleCnt="0"/>
      <dgm:spPr/>
    </dgm:pt>
    <dgm:pt modelId="{6744CFF2-C2A2-4878-91DA-3E6845EDC6C9}" type="pres">
      <dgm:prSet presAssocID="{56A7C0D6-078B-4ECB-9248-EA92FE4D55AB}" presName="textRect" presStyleLbl="revTx" presStyleIdx="1" presStyleCnt="2" custScaleY="89606">
        <dgm:presLayoutVars>
          <dgm:chMax val="1"/>
          <dgm:chPref val="1"/>
        </dgm:presLayoutVars>
      </dgm:prSet>
      <dgm:spPr/>
    </dgm:pt>
  </dgm:ptLst>
  <dgm:cxnLst>
    <dgm:cxn modelId="{0BA54603-B43F-42BB-ADCD-2452535DC809}" srcId="{F0918778-3F3F-4119-A21F-A0781464E09D}" destId="{56A7C0D6-078B-4ECB-9248-EA92FE4D55AB}" srcOrd="1" destOrd="0" parTransId="{03E58C2A-013D-4855-BE07-082E31C52783}" sibTransId="{569D0390-2CFA-4A8C-B61B-3DA512C3F9A2}"/>
    <dgm:cxn modelId="{CFE9C187-BC03-44E7-BA4D-244EB3279488}" type="presOf" srcId="{56A7C0D6-078B-4ECB-9248-EA92FE4D55AB}" destId="{6744CFF2-C2A2-4878-91DA-3E6845EDC6C9}" srcOrd="0" destOrd="0" presId="urn:microsoft.com/office/officeart/2018/5/layout/IconLeafLabelList"/>
    <dgm:cxn modelId="{27F15E8B-71FA-41FB-A65A-BD7665B896F0}" type="presOf" srcId="{F0918778-3F3F-4119-A21F-A0781464E09D}" destId="{745FF01E-18B5-4D1D-A408-776E4D9B0684}" srcOrd="0" destOrd="0" presId="urn:microsoft.com/office/officeart/2018/5/layout/IconLeafLabelList"/>
    <dgm:cxn modelId="{352A0791-63D5-4D8A-A17D-6C3CFFC160EB}" srcId="{F0918778-3F3F-4119-A21F-A0781464E09D}" destId="{1BB7EF79-32A8-4D96-AB44-371C741689B5}" srcOrd="0" destOrd="0" parTransId="{25AC0F5A-8DAC-456F-889D-3706E1E5CCE4}" sibTransId="{221888F6-F54B-4323-95FD-21B1F017F6D9}"/>
    <dgm:cxn modelId="{B4466896-8D21-424A-BE81-376E531DC9BD}" type="presOf" srcId="{1BB7EF79-32A8-4D96-AB44-371C741689B5}" destId="{7E5AAE27-2095-4A5B-9611-3B06BCAB5612}" srcOrd="0" destOrd="0" presId="urn:microsoft.com/office/officeart/2018/5/layout/IconLeafLabelList"/>
    <dgm:cxn modelId="{A117F0A9-5098-4D87-8929-D9DD629B15A7}" type="presParOf" srcId="{745FF01E-18B5-4D1D-A408-776E4D9B0684}" destId="{152503C6-FF7E-4865-8984-229667819A9C}" srcOrd="0" destOrd="0" presId="urn:microsoft.com/office/officeart/2018/5/layout/IconLeafLabelList"/>
    <dgm:cxn modelId="{92B7F311-50FC-4F44-8330-3CEF3545F031}" type="presParOf" srcId="{152503C6-FF7E-4865-8984-229667819A9C}" destId="{9E3B8966-3AAF-43D9-BCB9-ED5D15652C5A}" srcOrd="0" destOrd="0" presId="urn:microsoft.com/office/officeart/2018/5/layout/IconLeafLabelList"/>
    <dgm:cxn modelId="{84D63455-DF87-4F29-9185-E5AAF1DF862A}" type="presParOf" srcId="{152503C6-FF7E-4865-8984-229667819A9C}" destId="{3BF38AD2-DCA6-4E07-9840-88AAC1A432D0}" srcOrd="1" destOrd="0" presId="urn:microsoft.com/office/officeart/2018/5/layout/IconLeafLabelList"/>
    <dgm:cxn modelId="{CFB6CF2F-14B6-420F-AAF8-E3C4448A8737}" type="presParOf" srcId="{152503C6-FF7E-4865-8984-229667819A9C}" destId="{749327FC-C961-4D71-A6FC-3D728BD18B0E}" srcOrd="2" destOrd="0" presId="urn:microsoft.com/office/officeart/2018/5/layout/IconLeafLabelList"/>
    <dgm:cxn modelId="{35E3F55E-016D-48CD-9F66-59FC873DF682}" type="presParOf" srcId="{152503C6-FF7E-4865-8984-229667819A9C}" destId="{7E5AAE27-2095-4A5B-9611-3B06BCAB5612}" srcOrd="3" destOrd="0" presId="urn:microsoft.com/office/officeart/2018/5/layout/IconLeafLabelList"/>
    <dgm:cxn modelId="{819128B6-93A6-4816-96B7-44BDF12246AD}" type="presParOf" srcId="{745FF01E-18B5-4D1D-A408-776E4D9B0684}" destId="{D1C3922B-DE1A-4E7E-B64F-F998A62B66D3}" srcOrd="1" destOrd="0" presId="urn:microsoft.com/office/officeart/2018/5/layout/IconLeafLabelList"/>
    <dgm:cxn modelId="{5AEB53C4-AA8B-4D75-912D-B94F88F70BBE}" type="presParOf" srcId="{745FF01E-18B5-4D1D-A408-776E4D9B0684}" destId="{B9691F77-A6D5-4B50-81B9-6EDF1BC8E645}" srcOrd="2" destOrd="0" presId="urn:microsoft.com/office/officeart/2018/5/layout/IconLeafLabelList"/>
    <dgm:cxn modelId="{02829D79-A4DF-422A-AECD-C1672B4C52DB}" type="presParOf" srcId="{B9691F77-A6D5-4B50-81B9-6EDF1BC8E645}" destId="{204FC892-FA9D-451A-9F41-289F35B5B7F5}" srcOrd="0" destOrd="0" presId="urn:microsoft.com/office/officeart/2018/5/layout/IconLeafLabelList"/>
    <dgm:cxn modelId="{AC6E1CAE-8B2C-4CDC-99B0-5969DCACACBD}" type="presParOf" srcId="{B9691F77-A6D5-4B50-81B9-6EDF1BC8E645}" destId="{A7F14B36-698C-4075-8B96-A048C92A6F6E}" srcOrd="1" destOrd="0" presId="urn:microsoft.com/office/officeart/2018/5/layout/IconLeafLabelList"/>
    <dgm:cxn modelId="{09B6CD96-1D56-44D7-8429-80E9BDEDC93B}" type="presParOf" srcId="{B9691F77-A6D5-4B50-81B9-6EDF1BC8E645}" destId="{DA2CFE1B-58B7-40C6-9406-47B6D8FB1B6D}" srcOrd="2" destOrd="0" presId="urn:microsoft.com/office/officeart/2018/5/layout/IconLeafLabelList"/>
    <dgm:cxn modelId="{AA864B81-8872-4766-83FE-C26CF29A0A0F}" type="presParOf" srcId="{B9691F77-A6D5-4B50-81B9-6EDF1BC8E645}" destId="{6744CFF2-C2A2-4878-91DA-3E6845EDC6C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74D0C0-1533-4B5A-8428-7A66D724945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31E396E-925F-41FF-8BE1-833FB391D297}">
      <dgm:prSet/>
      <dgm:spPr/>
      <dgm:t>
        <a:bodyPr/>
        <a:lstStyle/>
        <a:p>
          <a:r>
            <a:rPr lang="en-US"/>
            <a:t>The project was written using React + TypeScript, with Vite as the Development Server, Build tool, and other functions it serves.</a:t>
          </a:r>
        </a:p>
      </dgm:t>
    </dgm:pt>
    <dgm:pt modelId="{0DBF8B58-B875-478F-AB8C-A91054C692A0}" type="parTrans" cxnId="{AA5895CE-E411-4D70-887C-12392982951A}">
      <dgm:prSet/>
      <dgm:spPr/>
      <dgm:t>
        <a:bodyPr/>
        <a:lstStyle/>
        <a:p>
          <a:endParaRPr lang="en-US"/>
        </a:p>
      </dgm:t>
    </dgm:pt>
    <dgm:pt modelId="{46309CA1-25D2-431F-A9B8-B09C65298BEA}" type="sibTrans" cxnId="{AA5895CE-E411-4D70-887C-12392982951A}">
      <dgm:prSet/>
      <dgm:spPr/>
      <dgm:t>
        <a:bodyPr/>
        <a:lstStyle/>
        <a:p>
          <a:endParaRPr lang="en-US"/>
        </a:p>
      </dgm:t>
    </dgm:pt>
    <dgm:pt modelId="{EE1206D1-8B88-4995-BD44-66A0D16E36E2}">
      <dgm:prSet/>
      <dgm:spPr/>
      <dgm:t>
        <a:bodyPr/>
        <a:lstStyle/>
        <a:p>
          <a:r>
            <a:rPr lang="en-US"/>
            <a:t>The project uses Tailwind CSS for its styling</a:t>
          </a:r>
        </a:p>
      </dgm:t>
    </dgm:pt>
    <dgm:pt modelId="{682C86A7-4CEE-40A9-9172-0181C8CA37CC}" type="parTrans" cxnId="{E6D0A034-6238-42A8-AEE5-349BD4424201}">
      <dgm:prSet/>
      <dgm:spPr/>
      <dgm:t>
        <a:bodyPr/>
        <a:lstStyle/>
        <a:p>
          <a:endParaRPr lang="en-US"/>
        </a:p>
      </dgm:t>
    </dgm:pt>
    <dgm:pt modelId="{B0FE18BF-2857-42A1-A5B8-375C557F8819}" type="sibTrans" cxnId="{E6D0A034-6238-42A8-AEE5-349BD4424201}">
      <dgm:prSet/>
      <dgm:spPr/>
      <dgm:t>
        <a:bodyPr/>
        <a:lstStyle/>
        <a:p>
          <a:endParaRPr lang="en-US"/>
        </a:p>
      </dgm:t>
    </dgm:pt>
    <dgm:pt modelId="{110FCF9A-AFF9-47A0-B141-1E48073190DE}">
      <dgm:prSet/>
      <dgm:spPr/>
      <dgm:t>
        <a:bodyPr/>
        <a:lstStyle/>
        <a:p>
          <a:r>
            <a:rPr lang="en-US"/>
            <a:t>Other libraries were installed:</a:t>
          </a:r>
        </a:p>
      </dgm:t>
    </dgm:pt>
    <dgm:pt modelId="{2164B3CC-A35B-4510-ADA3-39FB392300F1}" type="parTrans" cxnId="{823D6301-F046-4F97-9F52-2B753AA214A5}">
      <dgm:prSet/>
      <dgm:spPr/>
      <dgm:t>
        <a:bodyPr/>
        <a:lstStyle/>
        <a:p>
          <a:endParaRPr lang="en-US"/>
        </a:p>
      </dgm:t>
    </dgm:pt>
    <dgm:pt modelId="{4E783F3D-1C01-4F61-B60C-7D9CD65EE564}" type="sibTrans" cxnId="{823D6301-F046-4F97-9F52-2B753AA214A5}">
      <dgm:prSet/>
      <dgm:spPr/>
      <dgm:t>
        <a:bodyPr/>
        <a:lstStyle/>
        <a:p>
          <a:endParaRPr lang="en-US"/>
        </a:p>
      </dgm:t>
    </dgm:pt>
    <dgm:pt modelId="{3BDFFD2B-95F4-4906-9F81-E65A3F779795}">
      <dgm:prSet/>
      <dgm:spPr/>
      <dgm:t>
        <a:bodyPr/>
        <a:lstStyle/>
        <a:p>
          <a:r>
            <a:rPr lang="en-US"/>
            <a:t>React Router DOM handles the routing</a:t>
          </a:r>
        </a:p>
      </dgm:t>
    </dgm:pt>
    <dgm:pt modelId="{08E1BF70-1518-4BDE-8869-99DBE7D74B2E}" type="parTrans" cxnId="{1BF9CC96-748D-4C78-A04C-583BCF7325FE}">
      <dgm:prSet/>
      <dgm:spPr/>
      <dgm:t>
        <a:bodyPr/>
        <a:lstStyle/>
        <a:p>
          <a:endParaRPr lang="en-US"/>
        </a:p>
      </dgm:t>
    </dgm:pt>
    <dgm:pt modelId="{4A084479-2D6F-4FE8-818C-8B1D65F02E17}" type="sibTrans" cxnId="{1BF9CC96-748D-4C78-A04C-583BCF7325FE}">
      <dgm:prSet/>
      <dgm:spPr/>
      <dgm:t>
        <a:bodyPr/>
        <a:lstStyle/>
        <a:p>
          <a:endParaRPr lang="en-US"/>
        </a:p>
      </dgm:t>
    </dgm:pt>
    <dgm:pt modelId="{B5BA33E3-8C31-439C-988F-FEAB23759ADD}">
      <dgm:prSet/>
      <dgm:spPr/>
      <dgm:t>
        <a:bodyPr/>
        <a:lstStyle/>
        <a:p>
          <a:r>
            <a:rPr lang="en-US"/>
            <a:t>Zod and React Hook Forms handle form validation</a:t>
          </a:r>
        </a:p>
      </dgm:t>
    </dgm:pt>
    <dgm:pt modelId="{2ED2E899-6F9B-4DE8-A089-75301DA91A27}" type="parTrans" cxnId="{01CCE020-7848-4B0A-A7F3-02D2CB452C6C}">
      <dgm:prSet/>
      <dgm:spPr/>
      <dgm:t>
        <a:bodyPr/>
        <a:lstStyle/>
        <a:p>
          <a:endParaRPr lang="en-US"/>
        </a:p>
      </dgm:t>
    </dgm:pt>
    <dgm:pt modelId="{31A07DE7-E905-41B3-8F2F-EBFE49C5C321}" type="sibTrans" cxnId="{01CCE020-7848-4B0A-A7F3-02D2CB452C6C}">
      <dgm:prSet/>
      <dgm:spPr/>
      <dgm:t>
        <a:bodyPr/>
        <a:lstStyle/>
        <a:p>
          <a:endParaRPr lang="en-US"/>
        </a:p>
      </dgm:t>
    </dgm:pt>
    <dgm:pt modelId="{E6D9942F-5947-428C-A399-21F4283D9767}">
      <dgm:prSet/>
      <dgm:spPr/>
      <dgm:t>
        <a:bodyPr/>
        <a:lstStyle/>
        <a:p>
          <a:r>
            <a:rPr lang="en-US" dirty="0"/>
            <a:t>React </a:t>
          </a:r>
          <a:r>
            <a:rPr lang="en-US" dirty="0" err="1"/>
            <a:t>Toastify</a:t>
          </a:r>
          <a:r>
            <a:rPr lang="en-US" dirty="0"/>
            <a:t> handles the toast notifications on actions</a:t>
          </a:r>
        </a:p>
      </dgm:t>
    </dgm:pt>
    <dgm:pt modelId="{10440335-1E52-4A7B-B3C2-23348E857778}" type="parTrans" cxnId="{4DCE21C8-CDC8-4E0B-9B46-C6A48DD9C23F}">
      <dgm:prSet/>
      <dgm:spPr/>
      <dgm:t>
        <a:bodyPr/>
        <a:lstStyle/>
        <a:p>
          <a:endParaRPr lang="en-US"/>
        </a:p>
      </dgm:t>
    </dgm:pt>
    <dgm:pt modelId="{10DA8DFB-0B6B-40CC-8A75-04B71D13BD0A}" type="sibTrans" cxnId="{4DCE21C8-CDC8-4E0B-9B46-C6A48DD9C23F}">
      <dgm:prSet/>
      <dgm:spPr/>
      <dgm:t>
        <a:bodyPr/>
        <a:lstStyle/>
        <a:p>
          <a:endParaRPr lang="en-US"/>
        </a:p>
      </dgm:t>
    </dgm:pt>
    <dgm:pt modelId="{0491F1FB-F871-4040-90E6-0BFECBC9062C}">
      <dgm:prSet/>
      <dgm:spPr/>
      <dgm:t>
        <a:bodyPr/>
        <a:lstStyle/>
        <a:p>
          <a:r>
            <a:rPr lang="en-US"/>
            <a:t>React Icons provides the icons used in the project.</a:t>
          </a:r>
        </a:p>
      </dgm:t>
    </dgm:pt>
    <dgm:pt modelId="{18772D37-7C3B-4092-B0BA-E7D829AF3E3E}" type="parTrans" cxnId="{4D35DCF6-0435-4C05-A1D7-61843F173318}">
      <dgm:prSet/>
      <dgm:spPr/>
      <dgm:t>
        <a:bodyPr/>
        <a:lstStyle/>
        <a:p>
          <a:endParaRPr lang="en-US"/>
        </a:p>
      </dgm:t>
    </dgm:pt>
    <dgm:pt modelId="{B0B5D76B-F8BD-4182-996F-18D49CDD00CB}" type="sibTrans" cxnId="{4D35DCF6-0435-4C05-A1D7-61843F173318}">
      <dgm:prSet/>
      <dgm:spPr/>
      <dgm:t>
        <a:bodyPr/>
        <a:lstStyle/>
        <a:p>
          <a:endParaRPr lang="en-US"/>
        </a:p>
      </dgm:t>
    </dgm:pt>
    <dgm:pt modelId="{7458C7D2-20CB-460B-A448-251DAD5F5399}">
      <dgm:prSet/>
      <dgm:spPr/>
      <dgm:t>
        <a:bodyPr/>
        <a:lstStyle/>
        <a:p>
          <a:r>
            <a:rPr lang="en-US"/>
            <a:t>These are the most important libraries that were used.</a:t>
          </a:r>
        </a:p>
      </dgm:t>
    </dgm:pt>
    <dgm:pt modelId="{C63B412B-FA73-48FA-8950-902156D3DEAA}" type="parTrans" cxnId="{1863A8F7-CD29-4C65-8C87-8BCFBE82EA71}">
      <dgm:prSet/>
      <dgm:spPr/>
      <dgm:t>
        <a:bodyPr/>
        <a:lstStyle/>
        <a:p>
          <a:endParaRPr lang="en-US"/>
        </a:p>
      </dgm:t>
    </dgm:pt>
    <dgm:pt modelId="{9A259C69-2A9F-499E-A936-03C4042EE41D}" type="sibTrans" cxnId="{1863A8F7-CD29-4C65-8C87-8BCFBE82EA71}">
      <dgm:prSet/>
      <dgm:spPr/>
      <dgm:t>
        <a:bodyPr/>
        <a:lstStyle/>
        <a:p>
          <a:endParaRPr lang="en-US"/>
        </a:p>
      </dgm:t>
    </dgm:pt>
    <dgm:pt modelId="{7EF6DDAF-964A-4D70-B93C-D4F71ABFF973}" type="pres">
      <dgm:prSet presAssocID="{9D74D0C0-1533-4B5A-8428-7A66D724945E}" presName="diagram" presStyleCnt="0">
        <dgm:presLayoutVars>
          <dgm:dir/>
          <dgm:resizeHandles val="exact"/>
        </dgm:presLayoutVars>
      </dgm:prSet>
      <dgm:spPr/>
    </dgm:pt>
    <dgm:pt modelId="{3525E5A6-0BA6-42ED-85BF-622915585E8F}" type="pres">
      <dgm:prSet presAssocID="{231E396E-925F-41FF-8BE1-833FB391D297}" presName="node" presStyleLbl="node1" presStyleIdx="0" presStyleCnt="4">
        <dgm:presLayoutVars>
          <dgm:bulletEnabled val="1"/>
        </dgm:presLayoutVars>
      </dgm:prSet>
      <dgm:spPr/>
    </dgm:pt>
    <dgm:pt modelId="{B86C7DC0-521F-4338-B8C2-D6AB2ADCFC84}" type="pres">
      <dgm:prSet presAssocID="{46309CA1-25D2-431F-A9B8-B09C65298BEA}" presName="sibTrans" presStyleCnt="0"/>
      <dgm:spPr/>
    </dgm:pt>
    <dgm:pt modelId="{1C4C2C65-FA2E-482E-82E9-0ADC0CBBE50C}" type="pres">
      <dgm:prSet presAssocID="{EE1206D1-8B88-4995-BD44-66A0D16E36E2}" presName="node" presStyleLbl="node1" presStyleIdx="1" presStyleCnt="4">
        <dgm:presLayoutVars>
          <dgm:bulletEnabled val="1"/>
        </dgm:presLayoutVars>
      </dgm:prSet>
      <dgm:spPr/>
    </dgm:pt>
    <dgm:pt modelId="{57724B7C-9191-4EA0-B744-290DEF839A03}" type="pres">
      <dgm:prSet presAssocID="{B0FE18BF-2857-42A1-A5B8-375C557F8819}" presName="sibTrans" presStyleCnt="0"/>
      <dgm:spPr/>
    </dgm:pt>
    <dgm:pt modelId="{34E8BE7C-EEBF-467B-80AF-07F71B13E8B5}" type="pres">
      <dgm:prSet presAssocID="{110FCF9A-AFF9-47A0-B141-1E48073190DE}" presName="node" presStyleLbl="node1" presStyleIdx="2" presStyleCnt="4">
        <dgm:presLayoutVars>
          <dgm:bulletEnabled val="1"/>
        </dgm:presLayoutVars>
      </dgm:prSet>
      <dgm:spPr/>
    </dgm:pt>
    <dgm:pt modelId="{27787A26-8346-488D-A9D9-475C730A915D}" type="pres">
      <dgm:prSet presAssocID="{4E783F3D-1C01-4F61-B60C-7D9CD65EE564}" presName="sibTrans" presStyleCnt="0"/>
      <dgm:spPr/>
    </dgm:pt>
    <dgm:pt modelId="{D0A9C871-07B3-4E57-9D5D-414EDA092C26}" type="pres">
      <dgm:prSet presAssocID="{7458C7D2-20CB-460B-A448-251DAD5F5399}" presName="node" presStyleLbl="node1" presStyleIdx="3" presStyleCnt="4">
        <dgm:presLayoutVars>
          <dgm:bulletEnabled val="1"/>
        </dgm:presLayoutVars>
      </dgm:prSet>
      <dgm:spPr/>
    </dgm:pt>
  </dgm:ptLst>
  <dgm:cxnLst>
    <dgm:cxn modelId="{823D6301-F046-4F97-9F52-2B753AA214A5}" srcId="{9D74D0C0-1533-4B5A-8428-7A66D724945E}" destId="{110FCF9A-AFF9-47A0-B141-1E48073190DE}" srcOrd="2" destOrd="0" parTransId="{2164B3CC-A35B-4510-ADA3-39FB392300F1}" sibTransId="{4E783F3D-1C01-4F61-B60C-7D9CD65EE564}"/>
    <dgm:cxn modelId="{627DE712-92BC-4711-A1E5-52C5E41B61D1}" type="presOf" srcId="{9D74D0C0-1533-4B5A-8428-7A66D724945E}" destId="{7EF6DDAF-964A-4D70-B93C-D4F71ABFF973}" srcOrd="0" destOrd="0" presId="urn:microsoft.com/office/officeart/2005/8/layout/default"/>
    <dgm:cxn modelId="{01CCE020-7848-4B0A-A7F3-02D2CB452C6C}" srcId="{110FCF9A-AFF9-47A0-B141-1E48073190DE}" destId="{B5BA33E3-8C31-439C-988F-FEAB23759ADD}" srcOrd="1" destOrd="0" parTransId="{2ED2E899-6F9B-4DE8-A089-75301DA91A27}" sibTransId="{31A07DE7-E905-41B3-8F2F-EBFE49C5C321}"/>
    <dgm:cxn modelId="{B0BD7530-C921-4F9C-A9C2-23A9301D51E7}" type="presOf" srcId="{B5BA33E3-8C31-439C-988F-FEAB23759ADD}" destId="{34E8BE7C-EEBF-467B-80AF-07F71B13E8B5}" srcOrd="0" destOrd="2" presId="urn:microsoft.com/office/officeart/2005/8/layout/default"/>
    <dgm:cxn modelId="{E6D0A034-6238-42A8-AEE5-349BD4424201}" srcId="{9D74D0C0-1533-4B5A-8428-7A66D724945E}" destId="{EE1206D1-8B88-4995-BD44-66A0D16E36E2}" srcOrd="1" destOrd="0" parTransId="{682C86A7-4CEE-40A9-9172-0181C8CA37CC}" sibTransId="{B0FE18BF-2857-42A1-A5B8-375C557F8819}"/>
    <dgm:cxn modelId="{2D150938-779C-48C2-8502-49B23F815DB2}" type="presOf" srcId="{E6D9942F-5947-428C-A399-21F4283D9767}" destId="{34E8BE7C-EEBF-467B-80AF-07F71B13E8B5}" srcOrd="0" destOrd="3" presId="urn:microsoft.com/office/officeart/2005/8/layout/default"/>
    <dgm:cxn modelId="{29964D58-DF7B-4A38-A848-860F9E153BDF}" type="presOf" srcId="{3BDFFD2B-95F4-4906-9F81-E65A3F779795}" destId="{34E8BE7C-EEBF-467B-80AF-07F71B13E8B5}" srcOrd="0" destOrd="1" presId="urn:microsoft.com/office/officeart/2005/8/layout/default"/>
    <dgm:cxn modelId="{F618A37A-DA5B-44EB-9D19-036F9000209B}" type="presOf" srcId="{231E396E-925F-41FF-8BE1-833FB391D297}" destId="{3525E5A6-0BA6-42ED-85BF-622915585E8F}" srcOrd="0" destOrd="0" presId="urn:microsoft.com/office/officeart/2005/8/layout/default"/>
    <dgm:cxn modelId="{7A21547C-6CAA-4783-AF82-BAF70F28DE91}" type="presOf" srcId="{EE1206D1-8B88-4995-BD44-66A0D16E36E2}" destId="{1C4C2C65-FA2E-482E-82E9-0ADC0CBBE50C}" srcOrd="0" destOrd="0" presId="urn:microsoft.com/office/officeart/2005/8/layout/default"/>
    <dgm:cxn modelId="{4EBDAE8D-E687-47C6-A732-17733F77BABD}" type="presOf" srcId="{0491F1FB-F871-4040-90E6-0BFECBC9062C}" destId="{34E8BE7C-EEBF-467B-80AF-07F71B13E8B5}" srcOrd="0" destOrd="4" presId="urn:microsoft.com/office/officeart/2005/8/layout/default"/>
    <dgm:cxn modelId="{1BF9CC96-748D-4C78-A04C-583BCF7325FE}" srcId="{110FCF9A-AFF9-47A0-B141-1E48073190DE}" destId="{3BDFFD2B-95F4-4906-9F81-E65A3F779795}" srcOrd="0" destOrd="0" parTransId="{08E1BF70-1518-4BDE-8869-99DBE7D74B2E}" sibTransId="{4A084479-2D6F-4FE8-818C-8B1D65F02E17}"/>
    <dgm:cxn modelId="{36FBA59B-1A5C-4F03-BA15-8BB700A89F5B}" type="presOf" srcId="{110FCF9A-AFF9-47A0-B141-1E48073190DE}" destId="{34E8BE7C-EEBF-467B-80AF-07F71B13E8B5}" srcOrd="0" destOrd="0" presId="urn:microsoft.com/office/officeart/2005/8/layout/default"/>
    <dgm:cxn modelId="{4DCE21C8-CDC8-4E0B-9B46-C6A48DD9C23F}" srcId="{110FCF9A-AFF9-47A0-B141-1E48073190DE}" destId="{E6D9942F-5947-428C-A399-21F4283D9767}" srcOrd="2" destOrd="0" parTransId="{10440335-1E52-4A7B-B3C2-23348E857778}" sibTransId="{10DA8DFB-0B6B-40CC-8A75-04B71D13BD0A}"/>
    <dgm:cxn modelId="{AA5895CE-E411-4D70-887C-12392982951A}" srcId="{9D74D0C0-1533-4B5A-8428-7A66D724945E}" destId="{231E396E-925F-41FF-8BE1-833FB391D297}" srcOrd="0" destOrd="0" parTransId="{0DBF8B58-B875-478F-AB8C-A91054C692A0}" sibTransId="{46309CA1-25D2-431F-A9B8-B09C65298BEA}"/>
    <dgm:cxn modelId="{4277A8D6-E0B9-40EE-86A9-C9FAB8C286E7}" type="presOf" srcId="{7458C7D2-20CB-460B-A448-251DAD5F5399}" destId="{D0A9C871-07B3-4E57-9D5D-414EDA092C26}" srcOrd="0" destOrd="0" presId="urn:microsoft.com/office/officeart/2005/8/layout/default"/>
    <dgm:cxn modelId="{4D35DCF6-0435-4C05-A1D7-61843F173318}" srcId="{110FCF9A-AFF9-47A0-B141-1E48073190DE}" destId="{0491F1FB-F871-4040-90E6-0BFECBC9062C}" srcOrd="3" destOrd="0" parTransId="{18772D37-7C3B-4092-B0BA-E7D829AF3E3E}" sibTransId="{B0B5D76B-F8BD-4182-996F-18D49CDD00CB}"/>
    <dgm:cxn modelId="{1863A8F7-CD29-4C65-8C87-8BCFBE82EA71}" srcId="{9D74D0C0-1533-4B5A-8428-7A66D724945E}" destId="{7458C7D2-20CB-460B-A448-251DAD5F5399}" srcOrd="3" destOrd="0" parTransId="{C63B412B-FA73-48FA-8950-902156D3DEAA}" sibTransId="{9A259C69-2A9F-499E-A936-03C4042EE41D}"/>
    <dgm:cxn modelId="{913BB7B4-CE18-495F-8B6B-595C252D7914}" type="presParOf" srcId="{7EF6DDAF-964A-4D70-B93C-D4F71ABFF973}" destId="{3525E5A6-0BA6-42ED-85BF-622915585E8F}" srcOrd="0" destOrd="0" presId="urn:microsoft.com/office/officeart/2005/8/layout/default"/>
    <dgm:cxn modelId="{4F3046BD-CAF6-49DF-A86E-09799B07835C}" type="presParOf" srcId="{7EF6DDAF-964A-4D70-B93C-D4F71ABFF973}" destId="{B86C7DC0-521F-4338-B8C2-D6AB2ADCFC84}" srcOrd="1" destOrd="0" presId="urn:microsoft.com/office/officeart/2005/8/layout/default"/>
    <dgm:cxn modelId="{B8FBD2EB-3357-4538-924C-7E67286E5081}" type="presParOf" srcId="{7EF6DDAF-964A-4D70-B93C-D4F71ABFF973}" destId="{1C4C2C65-FA2E-482E-82E9-0ADC0CBBE50C}" srcOrd="2" destOrd="0" presId="urn:microsoft.com/office/officeart/2005/8/layout/default"/>
    <dgm:cxn modelId="{C3CAEB64-44C0-4A8C-A097-18384E365A37}" type="presParOf" srcId="{7EF6DDAF-964A-4D70-B93C-D4F71ABFF973}" destId="{57724B7C-9191-4EA0-B744-290DEF839A03}" srcOrd="3" destOrd="0" presId="urn:microsoft.com/office/officeart/2005/8/layout/default"/>
    <dgm:cxn modelId="{8F3A48B6-E597-441E-B147-E642140B8A36}" type="presParOf" srcId="{7EF6DDAF-964A-4D70-B93C-D4F71ABFF973}" destId="{34E8BE7C-EEBF-467B-80AF-07F71B13E8B5}" srcOrd="4" destOrd="0" presId="urn:microsoft.com/office/officeart/2005/8/layout/default"/>
    <dgm:cxn modelId="{9A3CCE4C-DB5D-4952-87F3-E394C9901A7A}" type="presParOf" srcId="{7EF6DDAF-964A-4D70-B93C-D4F71ABFF973}" destId="{27787A26-8346-488D-A9D9-475C730A915D}" srcOrd="5" destOrd="0" presId="urn:microsoft.com/office/officeart/2005/8/layout/default"/>
    <dgm:cxn modelId="{981BC9C4-082D-4C55-ADA6-0694F7E57369}" type="presParOf" srcId="{7EF6DDAF-964A-4D70-B93C-D4F71ABFF973}" destId="{D0A9C871-07B3-4E57-9D5D-414EDA092C2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45964B-99F6-46AF-9897-DA0E8218051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535285B-1E08-4A83-BA88-3199A3D6781A}">
      <dgm:prSet/>
      <dgm:spPr/>
      <dgm:t>
        <a:bodyPr/>
        <a:lstStyle/>
        <a:p>
          <a:r>
            <a:rPr lang="en-US"/>
            <a:t>React Router handles the layout and routing, as stated. There is a RootLayout component that defines the layout for the dashboard and serves as the platform on which every other thing is rendered. </a:t>
          </a:r>
          <a:br>
            <a:rPr lang="en-US"/>
          </a:br>
          <a:r>
            <a:rPr lang="en-US"/>
            <a:t>It also guides the rendering of the sidebar when the project is in views less than 1024px.</a:t>
          </a:r>
        </a:p>
      </dgm:t>
    </dgm:pt>
    <dgm:pt modelId="{368A2CF0-FE1B-4D00-B1BB-06C80A91AC7A}" type="parTrans" cxnId="{31C44EDA-EC90-4A58-A231-DFDE0EBD9870}">
      <dgm:prSet/>
      <dgm:spPr/>
      <dgm:t>
        <a:bodyPr/>
        <a:lstStyle/>
        <a:p>
          <a:endParaRPr lang="en-US"/>
        </a:p>
      </dgm:t>
    </dgm:pt>
    <dgm:pt modelId="{A93E3AEB-1686-4A32-9660-84C676DCA7BF}" type="sibTrans" cxnId="{31C44EDA-EC90-4A58-A231-DFDE0EBD9870}">
      <dgm:prSet/>
      <dgm:spPr/>
      <dgm:t>
        <a:bodyPr/>
        <a:lstStyle/>
        <a:p>
          <a:endParaRPr lang="en-US"/>
        </a:p>
      </dgm:t>
    </dgm:pt>
    <dgm:pt modelId="{26E42094-2946-4F17-81DF-050AB3FD9FD3}">
      <dgm:prSet/>
      <dgm:spPr/>
      <dgm:t>
        <a:bodyPr/>
        <a:lstStyle/>
        <a:p>
          <a:r>
            <a:rPr lang="en-US"/>
            <a:t>The React Router is used to create Routes From Elements in the App.tsx file, and the whole App is wrapped by the RouterProvider.</a:t>
          </a:r>
        </a:p>
      </dgm:t>
    </dgm:pt>
    <dgm:pt modelId="{9E55F5C5-F75B-4722-BAF4-4A5EE09BE0E3}" type="parTrans" cxnId="{9EA847C7-A77E-47ED-B25E-5F6715FCA2E0}">
      <dgm:prSet/>
      <dgm:spPr/>
      <dgm:t>
        <a:bodyPr/>
        <a:lstStyle/>
        <a:p>
          <a:endParaRPr lang="en-US"/>
        </a:p>
      </dgm:t>
    </dgm:pt>
    <dgm:pt modelId="{C55D1BAC-273D-4548-ABCE-54B35360A571}" type="sibTrans" cxnId="{9EA847C7-A77E-47ED-B25E-5F6715FCA2E0}">
      <dgm:prSet/>
      <dgm:spPr/>
      <dgm:t>
        <a:bodyPr/>
        <a:lstStyle/>
        <a:p>
          <a:endParaRPr lang="en-US"/>
        </a:p>
      </dgm:t>
    </dgm:pt>
    <dgm:pt modelId="{9789F952-EB97-4777-81C8-5EC2EDD8FBD3}" type="pres">
      <dgm:prSet presAssocID="{4245964B-99F6-46AF-9897-DA0E8218051C}" presName="hierChild1" presStyleCnt="0">
        <dgm:presLayoutVars>
          <dgm:chPref val="1"/>
          <dgm:dir/>
          <dgm:animOne val="branch"/>
          <dgm:animLvl val="lvl"/>
          <dgm:resizeHandles/>
        </dgm:presLayoutVars>
      </dgm:prSet>
      <dgm:spPr/>
    </dgm:pt>
    <dgm:pt modelId="{E9FFD8EE-E640-4F61-871A-49CA9E574237}" type="pres">
      <dgm:prSet presAssocID="{B535285B-1E08-4A83-BA88-3199A3D6781A}" presName="hierRoot1" presStyleCnt="0"/>
      <dgm:spPr/>
    </dgm:pt>
    <dgm:pt modelId="{30D343E6-211E-4FD9-B5A6-434D59A903CC}" type="pres">
      <dgm:prSet presAssocID="{B535285B-1E08-4A83-BA88-3199A3D6781A}" presName="composite" presStyleCnt="0"/>
      <dgm:spPr/>
    </dgm:pt>
    <dgm:pt modelId="{6C66458B-F58C-4CC4-ADE4-FFD9E38347ED}" type="pres">
      <dgm:prSet presAssocID="{B535285B-1E08-4A83-BA88-3199A3D6781A}" presName="background" presStyleLbl="node0" presStyleIdx="0" presStyleCnt="2"/>
      <dgm:spPr/>
    </dgm:pt>
    <dgm:pt modelId="{26578CB2-6060-40A8-9DAC-C2E437F6CA34}" type="pres">
      <dgm:prSet presAssocID="{B535285B-1E08-4A83-BA88-3199A3D6781A}" presName="text" presStyleLbl="fgAcc0" presStyleIdx="0" presStyleCnt="2">
        <dgm:presLayoutVars>
          <dgm:chPref val="3"/>
        </dgm:presLayoutVars>
      </dgm:prSet>
      <dgm:spPr/>
    </dgm:pt>
    <dgm:pt modelId="{5B754F12-DF6B-49BF-BB9C-ABF4CD7004AC}" type="pres">
      <dgm:prSet presAssocID="{B535285B-1E08-4A83-BA88-3199A3D6781A}" presName="hierChild2" presStyleCnt="0"/>
      <dgm:spPr/>
    </dgm:pt>
    <dgm:pt modelId="{E8D1DC44-C5D5-4E58-B8B2-EA2C6B2545EB}" type="pres">
      <dgm:prSet presAssocID="{26E42094-2946-4F17-81DF-050AB3FD9FD3}" presName="hierRoot1" presStyleCnt="0"/>
      <dgm:spPr/>
    </dgm:pt>
    <dgm:pt modelId="{34B87A7B-CE72-422B-94F5-E4C2292B8266}" type="pres">
      <dgm:prSet presAssocID="{26E42094-2946-4F17-81DF-050AB3FD9FD3}" presName="composite" presStyleCnt="0"/>
      <dgm:spPr/>
    </dgm:pt>
    <dgm:pt modelId="{123A03E9-A0D6-4588-BB7E-6756CAC36039}" type="pres">
      <dgm:prSet presAssocID="{26E42094-2946-4F17-81DF-050AB3FD9FD3}" presName="background" presStyleLbl="node0" presStyleIdx="1" presStyleCnt="2"/>
      <dgm:spPr/>
    </dgm:pt>
    <dgm:pt modelId="{78216524-06CC-4A94-9A15-57E0DD5B7C28}" type="pres">
      <dgm:prSet presAssocID="{26E42094-2946-4F17-81DF-050AB3FD9FD3}" presName="text" presStyleLbl="fgAcc0" presStyleIdx="1" presStyleCnt="2">
        <dgm:presLayoutVars>
          <dgm:chPref val="3"/>
        </dgm:presLayoutVars>
      </dgm:prSet>
      <dgm:spPr/>
    </dgm:pt>
    <dgm:pt modelId="{EDB696EE-ACC2-40CB-9B81-2EC15C0E4551}" type="pres">
      <dgm:prSet presAssocID="{26E42094-2946-4F17-81DF-050AB3FD9FD3}" presName="hierChild2" presStyleCnt="0"/>
      <dgm:spPr/>
    </dgm:pt>
  </dgm:ptLst>
  <dgm:cxnLst>
    <dgm:cxn modelId="{0EB26D06-8CF1-465C-A2B4-0514D7B5C763}" type="presOf" srcId="{B535285B-1E08-4A83-BA88-3199A3D6781A}" destId="{26578CB2-6060-40A8-9DAC-C2E437F6CA34}" srcOrd="0" destOrd="0" presId="urn:microsoft.com/office/officeart/2005/8/layout/hierarchy1"/>
    <dgm:cxn modelId="{14B3B74C-F206-4BCF-9DF3-FEDACEC5EAA3}" type="presOf" srcId="{26E42094-2946-4F17-81DF-050AB3FD9FD3}" destId="{78216524-06CC-4A94-9A15-57E0DD5B7C28}" srcOrd="0" destOrd="0" presId="urn:microsoft.com/office/officeart/2005/8/layout/hierarchy1"/>
    <dgm:cxn modelId="{9EA847C7-A77E-47ED-B25E-5F6715FCA2E0}" srcId="{4245964B-99F6-46AF-9897-DA0E8218051C}" destId="{26E42094-2946-4F17-81DF-050AB3FD9FD3}" srcOrd="1" destOrd="0" parTransId="{9E55F5C5-F75B-4722-BAF4-4A5EE09BE0E3}" sibTransId="{C55D1BAC-273D-4548-ABCE-54B35360A571}"/>
    <dgm:cxn modelId="{31C44EDA-EC90-4A58-A231-DFDE0EBD9870}" srcId="{4245964B-99F6-46AF-9897-DA0E8218051C}" destId="{B535285B-1E08-4A83-BA88-3199A3D6781A}" srcOrd="0" destOrd="0" parTransId="{368A2CF0-FE1B-4D00-B1BB-06C80A91AC7A}" sibTransId="{A93E3AEB-1686-4A32-9660-84C676DCA7BF}"/>
    <dgm:cxn modelId="{C2BD34FA-B490-4D08-938D-C9CDE332DF6D}" type="presOf" srcId="{4245964B-99F6-46AF-9897-DA0E8218051C}" destId="{9789F952-EB97-4777-81C8-5EC2EDD8FBD3}" srcOrd="0" destOrd="0" presId="urn:microsoft.com/office/officeart/2005/8/layout/hierarchy1"/>
    <dgm:cxn modelId="{7596DBC9-6932-4D69-9262-82A261F058DB}" type="presParOf" srcId="{9789F952-EB97-4777-81C8-5EC2EDD8FBD3}" destId="{E9FFD8EE-E640-4F61-871A-49CA9E574237}" srcOrd="0" destOrd="0" presId="urn:microsoft.com/office/officeart/2005/8/layout/hierarchy1"/>
    <dgm:cxn modelId="{4F640D4A-832F-4DF2-A4CB-43BD79CEB8CA}" type="presParOf" srcId="{E9FFD8EE-E640-4F61-871A-49CA9E574237}" destId="{30D343E6-211E-4FD9-B5A6-434D59A903CC}" srcOrd="0" destOrd="0" presId="urn:microsoft.com/office/officeart/2005/8/layout/hierarchy1"/>
    <dgm:cxn modelId="{3BF6C539-1465-40A2-8EC4-3461A8D781F1}" type="presParOf" srcId="{30D343E6-211E-4FD9-B5A6-434D59A903CC}" destId="{6C66458B-F58C-4CC4-ADE4-FFD9E38347ED}" srcOrd="0" destOrd="0" presId="urn:microsoft.com/office/officeart/2005/8/layout/hierarchy1"/>
    <dgm:cxn modelId="{9641764E-EDEC-45F5-A346-8C53C88FCEC1}" type="presParOf" srcId="{30D343E6-211E-4FD9-B5A6-434D59A903CC}" destId="{26578CB2-6060-40A8-9DAC-C2E437F6CA34}" srcOrd="1" destOrd="0" presId="urn:microsoft.com/office/officeart/2005/8/layout/hierarchy1"/>
    <dgm:cxn modelId="{B3A8816C-19D1-4D2B-96AD-92BE7D3C3D88}" type="presParOf" srcId="{E9FFD8EE-E640-4F61-871A-49CA9E574237}" destId="{5B754F12-DF6B-49BF-BB9C-ABF4CD7004AC}" srcOrd="1" destOrd="0" presId="urn:microsoft.com/office/officeart/2005/8/layout/hierarchy1"/>
    <dgm:cxn modelId="{B4C85BEC-695E-4313-820C-5A41A5AFD0D3}" type="presParOf" srcId="{9789F952-EB97-4777-81C8-5EC2EDD8FBD3}" destId="{E8D1DC44-C5D5-4E58-B8B2-EA2C6B2545EB}" srcOrd="1" destOrd="0" presId="urn:microsoft.com/office/officeart/2005/8/layout/hierarchy1"/>
    <dgm:cxn modelId="{69CC75BD-2C1B-43C3-ACA4-A77827AD7F11}" type="presParOf" srcId="{E8D1DC44-C5D5-4E58-B8B2-EA2C6B2545EB}" destId="{34B87A7B-CE72-422B-94F5-E4C2292B8266}" srcOrd="0" destOrd="0" presId="urn:microsoft.com/office/officeart/2005/8/layout/hierarchy1"/>
    <dgm:cxn modelId="{E37096DF-5AD5-467E-864F-E4CBE98F2C5C}" type="presParOf" srcId="{34B87A7B-CE72-422B-94F5-E4C2292B8266}" destId="{123A03E9-A0D6-4588-BB7E-6756CAC36039}" srcOrd="0" destOrd="0" presId="urn:microsoft.com/office/officeart/2005/8/layout/hierarchy1"/>
    <dgm:cxn modelId="{E87C0FCB-4864-4381-B95D-B97F8E9DC22C}" type="presParOf" srcId="{34B87A7B-CE72-422B-94F5-E4C2292B8266}" destId="{78216524-06CC-4A94-9A15-57E0DD5B7C28}" srcOrd="1" destOrd="0" presId="urn:microsoft.com/office/officeart/2005/8/layout/hierarchy1"/>
    <dgm:cxn modelId="{217EF365-D3BD-40E2-B8DD-7FF26B4394A3}" type="presParOf" srcId="{E8D1DC44-C5D5-4E58-B8B2-EA2C6B2545EB}" destId="{EDB696EE-ACC2-40CB-9B81-2EC15C0E455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3A2FF0-F1A6-4D2E-81EF-33EFF2D298E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DDC8F24-B792-4C4D-AF69-0C02569636DB}">
      <dgm:prSet/>
      <dgm:spPr/>
      <dgm:t>
        <a:bodyPr/>
        <a:lstStyle/>
        <a:p>
          <a:r>
            <a:rPr lang="en-US"/>
            <a:t>The useContext React hook is used in a file called the RewardsContext, in the context folder in the src folder. </a:t>
          </a:r>
        </a:p>
      </dgm:t>
    </dgm:pt>
    <dgm:pt modelId="{FD30417D-375E-42B6-810E-5C5288DE8712}" type="parTrans" cxnId="{4C9A7061-4A7F-4557-9ABE-61A5C19696DA}">
      <dgm:prSet/>
      <dgm:spPr/>
      <dgm:t>
        <a:bodyPr/>
        <a:lstStyle/>
        <a:p>
          <a:endParaRPr lang="en-US"/>
        </a:p>
      </dgm:t>
    </dgm:pt>
    <dgm:pt modelId="{964EA1F8-8FCE-4198-93EF-39E02ADE4DD3}" type="sibTrans" cxnId="{4C9A7061-4A7F-4557-9ABE-61A5C19696DA}">
      <dgm:prSet/>
      <dgm:spPr/>
      <dgm:t>
        <a:bodyPr/>
        <a:lstStyle/>
        <a:p>
          <a:endParaRPr lang="en-US"/>
        </a:p>
      </dgm:t>
    </dgm:pt>
    <dgm:pt modelId="{430C77A5-5801-4F7D-99B8-F1D4DA11E51B}">
      <dgm:prSet/>
      <dgm:spPr/>
      <dgm:t>
        <a:bodyPr/>
        <a:lstStyle/>
        <a:p>
          <a:r>
            <a:rPr lang="en-US"/>
            <a:t>In this file, the data is fetched using the Fetch API. Two major pieces of data: the Earnings Overview and the Cashback History. These two are placed/set as context. The functions to edit any of them are also defined in this context, and the context provider is used to wrap the App also, so that the data can be effectively shared to all the components that would need it.</a:t>
          </a:r>
        </a:p>
      </dgm:t>
    </dgm:pt>
    <dgm:pt modelId="{1B7C2A9C-63B8-4055-87B0-CB23A214BE06}" type="parTrans" cxnId="{47A13701-2BAA-432B-AFF4-79ABC1371C90}">
      <dgm:prSet/>
      <dgm:spPr/>
      <dgm:t>
        <a:bodyPr/>
        <a:lstStyle/>
        <a:p>
          <a:endParaRPr lang="en-US"/>
        </a:p>
      </dgm:t>
    </dgm:pt>
    <dgm:pt modelId="{53B80A88-D63A-432C-89D6-BE4AFBFB1885}" type="sibTrans" cxnId="{47A13701-2BAA-432B-AFF4-79ABC1371C90}">
      <dgm:prSet/>
      <dgm:spPr/>
      <dgm:t>
        <a:bodyPr/>
        <a:lstStyle/>
        <a:p>
          <a:endParaRPr lang="en-US"/>
        </a:p>
      </dgm:t>
    </dgm:pt>
    <dgm:pt modelId="{6D65C312-B0C5-4B27-8063-24E7BDB623DA}">
      <dgm:prSet/>
      <dgm:spPr/>
      <dgm:t>
        <a:bodyPr/>
        <a:lstStyle/>
        <a:p>
          <a:r>
            <a:rPr lang="en-US"/>
            <a:t>There is a lot of chaining done as regards the context, so that one does not need to directly change something that would have a ripple effect. One only needs access to the tip in different cases.</a:t>
          </a:r>
        </a:p>
      </dgm:t>
    </dgm:pt>
    <dgm:pt modelId="{B2829B36-60C2-4264-848F-59D0DB2A7A4A}" type="parTrans" cxnId="{788F5533-0C63-471B-8B47-C618F41A3395}">
      <dgm:prSet/>
      <dgm:spPr/>
      <dgm:t>
        <a:bodyPr/>
        <a:lstStyle/>
        <a:p>
          <a:endParaRPr lang="en-US"/>
        </a:p>
      </dgm:t>
    </dgm:pt>
    <dgm:pt modelId="{67C9325C-678A-40E8-BCEF-37687A8A52E2}" type="sibTrans" cxnId="{788F5533-0C63-471B-8B47-C618F41A3395}">
      <dgm:prSet/>
      <dgm:spPr/>
      <dgm:t>
        <a:bodyPr/>
        <a:lstStyle/>
        <a:p>
          <a:endParaRPr lang="en-US"/>
        </a:p>
      </dgm:t>
    </dgm:pt>
    <dgm:pt modelId="{81FF709B-DA42-4B7D-BFA5-8B6CBE2413D7}" type="pres">
      <dgm:prSet presAssocID="{B23A2FF0-F1A6-4D2E-81EF-33EFF2D298EA}" presName="linear" presStyleCnt="0">
        <dgm:presLayoutVars>
          <dgm:animLvl val="lvl"/>
          <dgm:resizeHandles val="exact"/>
        </dgm:presLayoutVars>
      </dgm:prSet>
      <dgm:spPr/>
    </dgm:pt>
    <dgm:pt modelId="{D1001CCB-B23C-4FBD-9906-66FDAEE0F6E6}" type="pres">
      <dgm:prSet presAssocID="{6DDC8F24-B792-4C4D-AF69-0C02569636DB}" presName="parentText" presStyleLbl="node1" presStyleIdx="0" presStyleCnt="3">
        <dgm:presLayoutVars>
          <dgm:chMax val="0"/>
          <dgm:bulletEnabled val="1"/>
        </dgm:presLayoutVars>
      </dgm:prSet>
      <dgm:spPr/>
    </dgm:pt>
    <dgm:pt modelId="{360A2723-D4A9-43FE-8AD6-BA7B33AF27F1}" type="pres">
      <dgm:prSet presAssocID="{964EA1F8-8FCE-4198-93EF-39E02ADE4DD3}" presName="spacer" presStyleCnt="0"/>
      <dgm:spPr/>
    </dgm:pt>
    <dgm:pt modelId="{73A67D54-BF3F-4488-A171-0D205E3905D9}" type="pres">
      <dgm:prSet presAssocID="{430C77A5-5801-4F7D-99B8-F1D4DA11E51B}" presName="parentText" presStyleLbl="node1" presStyleIdx="1" presStyleCnt="3">
        <dgm:presLayoutVars>
          <dgm:chMax val="0"/>
          <dgm:bulletEnabled val="1"/>
        </dgm:presLayoutVars>
      </dgm:prSet>
      <dgm:spPr/>
    </dgm:pt>
    <dgm:pt modelId="{E5F8E3FA-2956-4D53-A481-5CDEFDAAA424}" type="pres">
      <dgm:prSet presAssocID="{53B80A88-D63A-432C-89D6-BE4AFBFB1885}" presName="spacer" presStyleCnt="0"/>
      <dgm:spPr/>
    </dgm:pt>
    <dgm:pt modelId="{A7966013-379D-43B6-9B35-FF7893C22E76}" type="pres">
      <dgm:prSet presAssocID="{6D65C312-B0C5-4B27-8063-24E7BDB623DA}" presName="parentText" presStyleLbl="node1" presStyleIdx="2" presStyleCnt="3">
        <dgm:presLayoutVars>
          <dgm:chMax val="0"/>
          <dgm:bulletEnabled val="1"/>
        </dgm:presLayoutVars>
      </dgm:prSet>
      <dgm:spPr/>
    </dgm:pt>
  </dgm:ptLst>
  <dgm:cxnLst>
    <dgm:cxn modelId="{47A13701-2BAA-432B-AFF4-79ABC1371C90}" srcId="{B23A2FF0-F1A6-4D2E-81EF-33EFF2D298EA}" destId="{430C77A5-5801-4F7D-99B8-F1D4DA11E51B}" srcOrd="1" destOrd="0" parTransId="{1B7C2A9C-63B8-4055-87B0-CB23A214BE06}" sibTransId="{53B80A88-D63A-432C-89D6-BE4AFBFB1885}"/>
    <dgm:cxn modelId="{4920DE03-8521-4D77-B990-57EFDD2333DC}" type="presOf" srcId="{6DDC8F24-B792-4C4D-AF69-0C02569636DB}" destId="{D1001CCB-B23C-4FBD-9906-66FDAEE0F6E6}" srcOrd="0" destOrd="0" presId="urn:microsoft.com/office/officeart/2005/8/layout/vList2"/>
    <dgm:cxn modelId="{788F5533-0C63-471B-8B47-C618F41A3395}" srcId="{B23A2FF0-F1A6-4D2E-81EF-33EFF2D298EA}" destId="{6D65C312-B0C5-4B27-8063-24E7BDB623DA}" srcOrd="2" destOrd="0" parTransId="{B2829B36-60C2-4264-848F-59D0DB2A7A4A}" sibTransId="{67C9325C-678A-40E8-BCEF-37687A8A52E2}"/>
    <dgm:cxn modelId="{4C9A7061-4A7F-4557-9ABE-61A5C19696DA}" srcId="{B23A2FF0-F1A6-4D2E-81EF-33EFF2D298EA}" destId="{6DDC8F24-B792-4C4D-AF69-0C02569636DB}" srcOrd="0" destOrd="0" parTransId="{FD30417D-375E-42B6-810E-5C5288DE8712}" sibTransId="{964EA1F8-8FCE-4198-93EF-39E02ADE4DD3}"/>
    <dgm:cxn modelId="{7D7B3C47-CDB7-4922-9331-6E45CD11876C}" type="presOf" srcId="{B23A2FF0-F1A6-4D2E-81EF-33EFF2D298EA}" destId="{81FF709B-DA42-4B7D-BFA5-8B6CBE2413D7}" srcOrd="0" destOrd="0" presId="urn:microsoft.com/office/officeart/2005/8/layout/vList2"/>
    <dgm:cxn modelId="{2DE6E395-2D8F-4A15-842A-997C90EFFE74}" type="presOf" srcId="{430C77A5-5801-4F7D-99B8-F1D4DA11E51B}" destId="{73A67D54-BF3F-4488-A171-0D205E3905D9}" srcOrd="0" destOrd="0" presId="urn:microsoft.com/office/officeart/2005/8/layout/vList2"/>
    <dgm:cxn modelId="{64D060F7-7C9E-4C71-8C2E-40471D4F68CD}" type="presOf" srcId="{6D65C312-B0C5-4B27-8063-24E7BDB623DA}" destId="{A7966013-379D-43B6-9B35-FF7893C22E76}" srcOrd="0" destOrd="0" presId="urn:microsoft.com/office/officeart/2005/8/layout/vList2"/>
    <dgm:cxn modelId="{9CE7BFDE-8DEF-4F65-B36E-CDEFF61F4379}" type="presParOf" srcId="{81FF709B-DA42-4B7D-BFA5-8B6CBE2413D7}" destId="{D1001CCB-B23C-4FBD-9906-66FDAEE0F6E6}" srcOrd="0" destOrd="0" presId="urn:microsoft.com/office/officeart/2005/8/layout/vList2"/>
    <dgm:cxn modelId="{694B7C9D-D3BB-4BF0-81CA-5724DB8DFE95}" type="presParOf" srcId="{81FF709B-DA42-4B7D-BFA5-8B6CBE2413D7}" destId="{360A2723-D4A9-43FE-8AD6-BA7B33AF27F1}" srcOrd="1" destOrd="0" presId="urn:microsoft.com/office/officeart/2005/8/layout/vList2"/>
    <dgm:cxn modelId="{0FA00703-9D59-48CC-AF32-0C443B73DF4C}" type="presParOf" srcId="{81FF709B-DA42-4B7D-BFA5-8B6CBE2413D7}" destId="{73A67D54-BF3F-4488-A171-0D205E3905D9}" srcOrd="2" destOrd="0" presId="urn:microsoft.com/office/officeart/2005/8/layout/vList2"/>
    <dgm:cxn modelId="{6302BAFD-2996-4F14-B26D-E38F5FA9B8BF}" type="presParOf" srcId="{81FF709B-DA42-4B7D-BFA5-8B6CBE2413D7}" destId="{E5F8E3FA-2956-4D53-A481-5CDEFDAAA424}" srcOrd="3" destOrd="0" presId="urn:microsoft.com/office/officeart/2005/8/layout/vList2"/>
    <dgm:cxn modelId="{C11A9F1D-9FD6-422D-AD19-CB97F2005E61}" type="presParOf" srcId="{81FF709B-DA42-4B7D-BFA5-8B6CBE2413D7}" destId="{A7966013-379D-43B6-9B35-FF7893C22E7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5D1A-559B-4A4F-90F6-5C274A6CB228}">
      <dsp:nvSpPr>
        <dsp:cNvPr id="0" name=""/>
        <dsp:cNvSpPr/>
      </dsp:nvSpPr>
      <dsp:spPr>
        <a:xfrm>
          <a:off x="3496905" y="1842"/>
          <a:ext cx="3934018" cy="805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Wilfrid Okorie, a self-taught Frontend Web Developer</a:t>
          </a:r>
        </a:p>
      </dsp:txBody>
      <dsp:txXfrm>
        <a:off x="3536231" y="41168"/>
        <a:ext cx="3855366" cy="726947"/>
      </dsp:txXfrm>
    </dsp:sp>
    <dsp:sp modelId="{0C3CD4D5-3436-46D3-B494-31283DEC4ABF}">
      <dsp:nvSpPr>
        <dsp:cNvPr id="0" name=""/>
        <dsp:cNvSpPr/>
      </dsp:nvSpPr>
      <dsp:spPr>
        <a:xfrm>
          <a:off x="3496905" y="847722"/>
          <a:ext cx="3934018" cy="8055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on Github as OWK50GA</a:t>
          </a:r>
        </a:p>
      </dsp:txBody>
      <dsp:txXfrm>
        <a:off x="3536231" y="887048"/>
        <a:ext cx="3855366" cy="726947"/>
      </dsp:txXfrm>
    </dsp:sp>
    <dsp:sp modelId="{AEBFFABD-B462-4D9F-A304-35FB89CA8785}">
      <dsp:nvSpPr>
        <dsp:cNvPr id="0" name=""/>
        <dsp:cNvSpPr/>
      </dsp:nvSpPr>
      <dsp:spPr>
        <a:xfrm>
          <a:off x="3496905" y="1693602"/>
          <a:ext cx="3934018" cy="8055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am a HNG 11 intern, and had to quit after it clashed with school exams</a:t>
          </a:r>
        </a:p>
      </dsp:txBody>
      <dsp:txXfrm>
        <a:off x="3536231" y="1732928"/>
        <a:ext cx="3855366" cy="726947"/>
      </dsp:txXfrm>
    </dsp:sp>
    <dsp:sp modelId="{6DA7DFA4-3A43-4B25-ABC3-08DB61AE0121}">
      <dsp:nvSpPr>
        <dsp:cNvPr id="0" name=""/>
        <dsp:cNvSpPr/>
      </dsp:nvSpPr>
      <dsp:spPr>
        <a:xfrm>
          <a:off x="3496905" y="2539482"/>
          <a:ext cx="3934018" cy="8055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 seek to grab the opportunity offered for this project.</a:t>
          </a:r>
        </a:p>
      </dsp:txBody>
      <dsp:txXfrm>
        <a:off x="3536231" y="2578808"/>
        <a:ext cx="3855366" cy="726947"/>
      </dsp:txXfrm>
    </dsp:sp>
    <dsp:sp modelId="{C732CB71-A0B3-4B6D-BDB0-4B8914F6A74D}">
      <dsp:nvSpPr>
        <dsp:cNvPr id="0" name=""/>
        <dsp:cNvSpPr/>
      </dsp:nvSpPr>
      <dsp:spPr>
        <a:xfrm>
          <a:off x="3496905" y="3385362"/>
          <a:ext cx="3934018" cy="80559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NOW, TO THE PROJECT</a:t>
          </a:r>
        </a:p>
      </dsp:txBody>
      <dsp:txXfrm>
        <a:off x="3536231" y="3424688"/>
        <a:ext cx="3855366" cy="7269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E05E1-7CA9-4551-8DBA-B11D60D7764A}">
      <dsp:nvSpPr>
        <dsp:cNvPr id="0" name=""/>
        <dsp:cNvSpPr/>
      </dsp:nvSpPr>
      <dsp:spPr>
        <a:xfrm>
          <a:off x="1333"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6719A-3744-491A-9536-D4F113379D8B}">
      <dsp:nvSpPr>
        <dsp:cNvPr id="0" name=""/>
        <dsp:cNvSpPr/>
      </dsp:nvSpPr>
      <dsp:spPr>
        <a:xfrm>
          <a:off x="521579"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Earnings Overview page is a simple page which just consumes one piece of context: the earningsOverview object. It displays the total rewards earned and the current cashback balance, as well as the number of transactions done.</a:t>
          </a:r>
        </a:p>
      </dsp:txBody>
      <dsp:txXfrm>
        <a:off x="608661" y="692298"/>
        <a:ext cx="4508047" cy="2799040"/>
      </dsp:txXfrm>
    </dsp:sp>
    <dsp:sp modelId="{40AC7E0E-9C94-413D-B4D4-97794734FBB7}">
      <dsp:nvSpPr>
        <dsp:cNvPr id="0" name=""/>
        <dsp:cNvSpPr/>
      </dsp:nvSpPr>
      <dsp:spPr>
        <a:xfrm>
          <a:off x="5724037" y="110983"/>
          <a:ext cx="4682211" cy="297320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B76BB-0BC7-468D-9E0B-062031F86136}">
      <dsp:nvSpPr>
        <dsp:cNvPr id="0" name=""/>
        <dsp:cNvSpPr/>
      </dsp:nvSpPr>
      <dsp:spPr>
        <a:xfrm>
          <a:off x="6244283" y="605216"/>
          <a:ext cx="4682211" cy="297320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It contains Links in the other section which lead to different pages, mainly the cashback-history page and the cashout-rewards page.</a:t>
          </a:r>
        </a:p>
      </dsp:txBody>
      <dsp:txXfrm>
        <a:off x="6331365" y="692298"/>
        <a:ext cx="4508047" cy="2799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D20-2A1C-41F1-8E48-A3800A33CCB7}">
      <dsp:nvSpPr>
        <dsp:cNvPr id="0" name=""/>
        <dsp:cNvSpPr/>
      </dsp:nvSpPr>
      <dsp:spPr>
        <a:xfrm>
          <a:off x="205509" y="82834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EDADD-5822-496F-9BC0-2BB2A8670E88}">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8C274-3FAA-4A34-B829-A290184B31A3}">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This is the second most complex page in the document.</a:t>
          </a:r>
        </a:p>
      </dsp:txBody>
      <dsp:txXfrm>
        <a:off x="1312541" y="828340"/>
        <a:ext cx="2148945" cy="911674"/>
      </dsp:txXfrm>
    </dsp:sp>
    <dsp:sp modelId="{03F74BBC-790E-4938-8223-25D33D4608B6}">
      <dsp:nvSpPr>
        <dsp:cNvPr id="0" name=""/>
        <dsp:cNvSpPr/>
      </dsp:nvSpPr>
      <dsp:spPr>
        <a:xfrm>
          <a:off x="3835925" y="828340"/>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7F349-EF9B-4492-9665-E40B4C5756C1}">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D51E7-98C7-4854-BAB1-FE06D77983C0}">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consumes the cashback history in the form of context from the RewardsContext.tsx. It then initializes a state called displayedCashbackHistory to avoid editing the cashback history directly.</a:t>
          </a:r>
        </a:p>
      </dsp:txBody>
      <dsp:txXfrm>
        <a:off x="4942957" y="828340"/>
        <a:ext cx="2148945" cy="911674"/>
      </dsp:txXfrm>
    </dsp:sp>
    <dsp:sp modelId="{574962BC-4D7C-481E-B280-CE882F95AF45}">
      <dsp:nvSpPr>
        <dsp:cNvPr id="0" name=""/>
        <dsp:cNvSpPr/>
      </dsp:nvSpPr>
      <dsp:spPr>
        <a:xfrm>
          <a:off x="7466341" y="828340"/>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BD5DD-64BB-45F5-9E81-94977C0B3897}">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BFEB4-EC6B-45FD-9AC7-ADD87E9B2448}">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contains code for filtering and sorting the data based on different criteria.</a:t>
          </a:r>
        </a:p>
      </dsp:txBody>
      <dsp:txXfrm>
        <a:off x="8573374" y="828340"/>
        <a:ext cx="2148945" cy="911674"/>
      </dsp:txXfrm>
    </dsp:sp>
    <dsp:sp modelId="{DCBA0374-E959-47BE-B69C-E0BBF59148A9}">
      <dsp:nvSpPr>
        <dsp:cNvPr id="0" name=""/>
        <dsp:cNvSpPr/>
      </dsp:nvSpPr>
      <dsp:spPr>
        <a:xfrm>
          <a:off x="205509" y="2452790"/>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E5B19-B901-45D6-944F-4DF8F4F668DA}">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A7311-D828-441E-A75C-4001C9DC289F}">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displayedCashbackHistory is displayed using table, by means of mapping of the array, given that the cashback history is an array of objects.</a:t>
          </a:r>
        </a:p>
      </dsp:txBody>
      <dsp:txXfrm>
        <a:off x="1312541" y="2452790"/>
        <a:ext cx="2148945" cy="911674"/>
      </dsp:txXfrm>
    </dsp:sp>
    <dsp:sp modelId="{607D63DF-74AD-41A2-8574-90A41E45A8C5}">
      <dsp:nvSpPr>
        <dsp:cNvPr id="0" name=""/>
        <dsp:cNvSpPr/>
      </dsp:nvSpPr>
      <dsp:spPr>
        <a:xfrm>
          <a:off x="3835925" y="2452790"/>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E383A3-670A-4E05-A1BA-DC87E30D8DF2}">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14084-BFBD-463E-A421-80A6BC77DB94}">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contains pagination at the bottom that uses variables, not hard-coded data to ensure its correctness at each point.</a:t>
          </a:r>
        </a:p>
      </dsp:txBody>
      <dsp:txXfrm>
        <a:off x="4942957" y="2452790"/>
        <a:ext cx="2148945" cy="911674"/>
      </dsp:txXfrm>
    </dsp:sp>
    <dsp:sp modelId="{E3A8C5EC-F310-4025-93A7-D409A8982019}">
      <dsp:nvSpPr>
        <dsp:cNvPr id="0" name=""/>
        <dsp:cNvSpPr/>
      </dsp:nvSpPr>
      <dsp:spPr>
        <a:xfrm>
          <a:off x="7466341" y="2452790"/>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04514-F847-4303-88B0-7574CBFD8AB7}">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8E4E3-1821-49F3-AAD2-86F776D3C233}">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Most of the variables in this page use states, so that they update when necessary.</a:t>
          </a:r>
        </a:p>
      </dsp:txBody>
      <dsp:txXfrm>
        <a:off x="8573374" y="2452790"/>
        <a:ext cx="2148945" cy="91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B66F8-9A2D-4142-B070-061D7A3B61E1}">
      <dsp:nvSpPr>
        <dsp:cNvPr id="0" name=""/>
        <dsp:cNvSpPr/>
      </dsp:nvSpPr>
      <dsp:spPr>
        <a:xfrm>
          <a:off x="0" y="240560"/>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It has a field where the user picks the amount (the project used a point system since it is mostly not direct conversion to currency) he wants to redeem.</a:t>
          </a:r>
        </a:p>
      </dsp:txBody>
      <dsp:txXfrm>
        <a:off x="58803" y="299363"/>
        <a:ext cx="10810223" cy="1086982"/>
      </dsp:txXfrm>
    </dsp:sp>
    <dsp:sp modelId="{7A144750-5653-455A-807D-48F368F2DA77}">
      <dsp:nvSpPr>
        <dsp:cNvPr id="0" name=""/>
        <dsp:cNvSpPr/>
      </dsp:nvSpPr>
      <dsp:spPr>
        <a:xfrm>
          <a:off x="0" y="1494108"/>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Zod validation covers for all the cases.</a:t>
          </a:r>
        </a:p>
      </dsp:txBody>
      <dsp:txXfrm>
        <a:off x="58803" y="1552911"/>
        <a:ext cx="10810223" cy="1086982"/>
      </dsp:txXfrm>
    </dsp:sp>
    <dsp:sp modelId="{22EB238F-0330-4328-AB82-38096D7C29B7}">
      <dsp:nvSpPr>
        <dsp:cNvPr id="0" name=""/>
        <dsp:cNvSpPr/>
      </dsp:nvSpPr>
      <dsp:spPr>
        <a:xfrm>
          <a:off x="0" y="2747656"/>
          <a:ext cx="10927829" cy="120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After the form is submitted, the user is redirected to the rewards-summary page, its parent route. Working with your company, that redirection would be to the dashboard itself. A toast is also used to notify the user of success or failure of the process. The only failure case accounted for here is a case where the user tries to redeem more points than he has. Working with your company, I am sure I would be able to reflect the company’s visions better in these areas. </a:t>
          </a:r>
        </a:p>
      </dsp:txBody>
      <dsp:txXfrm>
        <a:off x="58803" y="2806459"/>
        <a:ext cx="10810223" cy="10869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B839-B609-4109-9059-DCDF35A7793D}">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 the end, the project was ensured to be made as maintainable as possible, and uses strict typing with resources like </a:t>
          </a:r>
          <a:r>
            <a:rPr lang="en-US" sz="2300" kern="1200" dirty="0" err="1"/>
            <a:t>eslint</a:t>
          </a:r>
          <a:r>
            <a:rPr lang="en-US" sz="2300" kern="1200" dirty="0"/>
            <a:t> to ensure minimization of errors.</a:t>
          </a:r>
        </a:p>
      </dsp:txBody>
      <dsp:txXfrm>
        <a:off x="36841" y="36841"/>
        <a:ext cx="7931345" cy="1184159"/>
      </dsp:txXfrm>
    </dsp:sp>
    <dsp:sp modelId="{497556CA-12C0-4DC7-8783-5F34AFD9C2A7}">
      <dsp:nvSpPr>
        <dsp:cNvPr id="0" name=""/>
        <dsp:cNvSpPr/>
      </dsp:nvSpPr>
      <dsp:spPr>
        <a:xfrm>
          <a:off x="819587" y="1467481"/>
          <a:ext cx="9288654" cy="125784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 believe this is ideal for the company, and these ideas of mine will come good.</a:t>
          </a:r>
        </a:p>
      </dsp:txBody>
      <dsp:txXfrm>
        <a:off x="856428" y="1504322"/>
        <a:ext cx="7577788" cy="1184159"/>
      </dsp:txXfrm>
    </dsp:sp>
    <dsp:sp modelId="{237DA810-13C0-4B77-9C95-D0F56A172B7A}">
      <dsp:nvSpPr>
        <dsp:cNvPr id="0" name=""/>
        <dsp:cNvSpPr/>
      </dsp:nvSpPr>
      <dsp:spPr>
        <a:xfrm>
          <a:off x="1639174" y="2934963"/>
          <a:ext cx="9288654" cy="125784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Lastly, I would be better able to reflect the company’s goals in my code after being hired.</a:t>
          </a:r>
        </a:p>
      </dsp:txBody>
      <dsp:txXfrm>
        <a:off x="1676015" y="2971804"/>
        <a:ext cx="7577788" cy="1184159"/>
      </dsp:txXfrm>
    </dsp:sp>
    <dsp:sp modelId="{5F4BD9CD-0A23-42B5-AC76-E0BAC2B270C5}">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3807C949-6ABE-4555-932D-00B6A2294421}">
      <dsp:nvSpPr>
        <dsp:cNvPr id="0" name=""/>
        <dsp:cNvSpPr/>
      </dsp:nvSpPr>
      <dsp:spPr>
        <a:xfrm>
          <a:off x="9290644" y="2412959"/>
          <a:ext cx="817596" cy="817596"/>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9C613-2832-4237-9C51-381578E02AB3}">
      <dsp:nvSpPr>
        <dsp:cNvPr id="0" name=""/>
        <dsp:cNvSpPr/>
      </dsp:nvSpPr>
      <dsp:spPr>
        <a:xfrm>
          <a:off x="3170" y="232216"/>
          <a:ext cx="2514897" cy="150893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a:t>
          </a:r>
        </a:p>
      </dsp:txBody>
      <dsp:txXfrm>
        <a:off x="3170" y="232216"/>
        <a:ext cx="2514897" cy="1508938"/>
      </dsp:txXfrm>
    </dsp:sp>
    <dsp:sp modelId="{7E7E1B54-2D4C-4CCD-A097-DF779A59D731}">
      <dsp:nvSpPr>
        <dsp:cNvPr id="0" name=""/>
        <dsp:cNvSpPr/>
      </dsp:nvSpPr>
      <dsp:spPr>
        <a:xfrm>
          <a:off x="2769557" y="232216"/>
          <a:ext cx="2514897" cy="1508938"/>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TypeScript</a:t>
          </a:r>
        </a:p>
      </dsp:txBody>
      <dsp:txXfrm>
        <a:off x="2769557" y="232216"/>
        <a:ext cx="2514897" cy="1508938"/>
      </dsp:txXfrm>
    </dsp:sp>
    <dsp:sp modelId="{F80511A3-1149-4E9E-9E1F-C9DA4B60E417}">
      <dsp:nvSpPr>
        <dsp:cNvPr id="0" name=""/>
        <dsp:cNvSpPr/>
      </dsp:nvSpPr>
      <dsp:spPr>
        <a:xfrm>
          <a:off x="5535944" y="232216"/>
          <a:ext cx="2514897" cy="1508938"/>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Tailwind</a:t>
          </a:r>
        </a:p>
      </dsp:txBody>
      <dsp:txXfrm>
        <a:off x="5535944" y="232216"/>
        <a:ext cx="2514897" cy="1508938"/>
      </dsp:txXfrm>
    </dsp:sp>
    <dsp:sp modelId="{7822B285-6D05-41C1-8D58-66A515CF71FD}">
      <dsp:nvSpPr>
        <dsp:cNvPr id="0" name=""/>
        <dsp:cNvSpPr/>
      </dsp:nvSpPr>
      <dsp:spPr>
        <a:xfrm>
          <a:off x="8302332" y="232216"/>
          <a:ext cx="2514897" cy="1508938"/>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Other libraries such as:</a:t>
          </a:r>
        </a:p>
      </dsp:txBody>
      <dsp:txXfrm>
        <a:off x="8302332" y="232216"/>
        <a:ext cx="2514897" cy="1508938"/>
      </dsp:txXfrm>
    </dsp:sp>
    <dsp:sp modelId="{56BE3EE6-CC4F-45B2-A6D0-6EC1D30823DE}">
      <dsp:nvSpPr>
        <dsp:cNvPr id="0" name=""/>
        <dsp:cNvSpPr/>
      </dsp:nvSpPr>
      <dsp:spPr>
        <a:xfrm>
          <a:off x="3170" y="1992644"/>
          <a:ext cx="2514897" cy="1508938"/>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Router DOM</a:t>
          </a:r>
        </a:p>
      </dsp:txBody>
      <dsp:txXfrm>
        <a:off x="3170" y="1992644"/>
        <a:ext cx="2514897" cy="1508938"/>
      </dsp:txXfrm>
    </dsp:sp>
    <dsp:sp modelId="{B45D3975-EFE4-451F-AC71-2B1AA14048A8}">
      <dsp:nvSpPr>
        <dsp:cNvPr id="0" name=""/>
        <dsp:cNvSpPr/>
      </dsp:nvSpPr>
      <dsp:spPr>
        <a:xfrm>
          <a:off x="2769557" y="1992644"/>
          <a:ext cx="2514897" cy="1508938"/>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Icons</a:t>
          </a:r>
        </a:p>
      </dsp:txBody>
      <dsp:txXfrm>
        <a:off x="2769557" y="1992644"/>
        <a:ext cx="2514897" cy="1508938"/>
      </dsp:txXfrm>
    </dsp:sp>
    <dsp:sp modelId="{E21E10E0-50AA-445E-B9AD-9F82DF18F22D}">
      <dsp:nvSpPr>
        <dsp:cNvPr id="0" name=""/>
        <dsp:cNvSpPr/>
      </dsp:nvSpPr>
      <dsp:spPr>
        <a:xfrm>
          <a:off x="5535944" y="1992644"/>
          <a:ext cx="2514897" cy="1508938"/>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 Hook Forms/Zod</a:t>
          </a:r>
        </a:p>
      </dsp:txBody>
      <dsp:txXfrm>
        <a:off x="5535944" y="1992644"/>
        <a:ext cx="2514897" cy="1508938"/>
      </dsp:txXfrm>
    </dsp:sp>
    <dsp:sp modelId="{80128C0D-AF39-4EFB-86AE-B97A937160D7}">
      <dsp:nvSpPr>
        <dsp:cNvPr id="0" name=""/>
        <dsp:cNvSpPr/>
      </dsp:nvSpPr>
      <dsp:spPr>
        <a:xfrm>
          <a:off x="8302332" y="1992644"/>
          <a:ext cx="2514897" cy="150893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React-Toastify</a:t>
          </a:r>
        </a:p>
      </dsp:txBody>
      <dsp:txXfrm>
        <a:off x="8302332" y="1992644"/>
        <a:ext cx="2514897" cy="1508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7CB2E-332E-47A3-AC1B-E1D477422EE0}">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86D6B-2A74-44AB-B1C4-D53CEC33F384}">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1"/>
            </a:rPr>
            <a:t>Prototype Link</a:t>
          </a:r>
          <a:endParaRPr lang="en-US" sz="2700" kern="1200"/>
        </a:p>
      </dsp:txBody>
      <dsp:txXfrm>
        <a:off x="299702" y="1282093"/>
        <a:ext cx="2200851" cy="1366505"/>
      </dsp:txXfrm>
    </dsp:sp>
    <dsp:sp modelId="{E74F916B-44CA-4D2F-A11E-2EF6BBDBD9E4}">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4914F-C4E3-4383-9D87-FF4ADB01679B}">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2"/>
            </a:rPr>
            <a:t>Github Repository Link</a:t>
          </a:r>
          <a:endParaRPr lang="en-US" sz="2700" kern="1200"/>
        </a:p>
      </dsp:txBody>
      <dsp:txXfrm>
        <a:off x="3093555" y="1282093"/>
        <a:ext cx="2200851" cy="1366505"/>
      </dsp:txXfrm>
    </dsp:sp>
    <dsp:sp modelId="{0CBEC345-4AA0-4CF1-A250-E9CC7AD0A226}">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1270D-1CFE-4BFC-86F5-0490CCBE3AA0}">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3"/>
            </a:rPr>
            <a:t>Figma Design Link</a:t>
          </a:r>
          <a:endParaRPr lang="en-US" sz="2700" kern="1200"/>
        </a:p>
      </dsp:txBody>
      <dsp:txXfrm>
        <a:off x="5887408" y="1282093"/>
        <a:ext cx="2200851" cy="1366505"/>
      </dsp:txXfrm>
    </dsp:sp>
    <dsp:sp modelId="{A74A9F3A-2F61-4C17-BC69-0BFC3AA53F1E}">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F8EE85-5785-4D43-9AF2-6DF2A5B5E3E1}">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hlinkClick xmlns:r="http://schemas.openxmlformats.org/officeDocument/2006/relationships" r:id="rId4"/>
            </a:rPr>
            <a:t>Resume Link</a:t>
          </a:r>
          <a:endParaRPr lang="en-US" sz="2700" kern="1200"/>
        </a:p>
      </dsp:txBody>
      <dsp:txXfrm>
        <a:off x="8681261" y="1282093"/>
        <a:ext cx="2200851" cy="13665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28072-D899-4B8A-B13D-5A8A4AC506BB}">
      <dsp:nvSpPr>
        <dsp:cNvPr id="0" name=""/>
        <dsp:cNvSpPr/>
      </dsp:nvSpPr>
      <dsp:spPr>
        <a:xfrm>
          <a:off x="3578798" y="728330"/>
          <a:ext cx="562773" cy="91440"/>
        </a:xfrm>
        <a:custGeom>
          <a:avLst/>
          <a:gdLst/>
          <a:ahLst/>
          <a:cxnLst/>
          <a:rect l="0" t="0" r="0" b="0"/>
          <a:pathLst>
            <a:path>
              <a:moveTo>
                <a:pt x="0" y="45720"/>
              </a:moveTo>
              <a:lnTo>
                <a:pt x="56277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771083"/>
        <a:ext cx="29668" cy="5933"/>
      </dsp:txXfrm>
    </dsp:sp>
    <dsp:sp modelId="{4DEA790E-620E-474E-BE1D-6854E602EB93}">
      <dsp:nvSpPr>
        <dsp:cNvPr id="0" name=""/>
        <dsp:cNvSpPr/>
      </dsp:nvSpPr>
      <dsp:spPr>
        <a:xfrm>
          <a:off x="1000712" y="84"/>
          <a:ext cx="2579885" cy="1547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basic layout of the project is the same basic layout of the </a:t>
          </a:r>
          <a:r>
            <a:rPr lang="en-US" sz="1200" kern="1200">
              <a:hlinkClick xmlns:r="http://schemas.openxmlformats.org/officeDocument/2006/relationships" r:id="rId1"/>
            </a:rPr>
            <a:t>Balancee Platform</a:t>
          </a:r>
          <a:r>
            <a:rPr lang="en-US" sz="1200" kern="1200"/>
            <a:t> replicated.</a:t>
          </a:r>
        </a:p>
      </dsp:txBody>
      <dsp:txXfrm>
        <a:off x="1000712" y="84"/>
        <a:ext cx="2579885" cy="1547931"/>
      </dsp:txXfrm>
    </dsp:sp>
    <dsp:sp modelId="{56329750-DE9D-4AF7-B6B5-71359D879B85}">
      <dsp:nvSpPr>
        <dsp:cNvPr id="0" name=""/>
        <dsp:cNvSpPr/>
      </dsp:nvSpPr>
      <dsp:spPr>
        <a:xfrm>
          <a:off x="6752057" y="728330"/>
          <a:ext cx="562773" cy="91440"/>
        </a:xfrm>
        <a:custGeom>
          <a:avLst/>
          <a:gdLst/>
          <a:ahLst/>
          <a:cxnLst/>
          <a:rect l="0" t="0" r="0" b="0"/>
          <a:pathLst>
            <a:path>
              <a:moveTo>
                <a:pt x="0" y="45720"/>
              </a:moveTo>
              <a:lnTo>
                <a:pt x="56277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18609" y="771083"/>
        <a:ext cx="29668" cy="5933"/>
      </dsp:txXfrm>
    </dsp:sp>
    <dsp:sp modelId="{51FE8045-263A-4FC3-B949-8629B04713CD}">
      <dsp:nvSpPr>
        <dsp:cNvPr id="0" name=""/>
        <dsp:cNvSpPr/>
      </dsp:nvSpPr>
      <dsp:spPr>
        <a:xfrm>
          <a:off x="4173971" y="84"/>
          <a:ext cx="2579885" cy="15479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However, since it was the Rewards Summary Feature that was required, other pages all lead to the same view. </a:t>
          </a:r>
        </a:p>
      </dsp:txBody>
      <dsp:txXfrm>
        <a:off x="4173971" y="84"/>
        <a:ext cx="2579885" cy="1547931"/>
      </dsp:txXfrm>
    </dsp:sp>
    <dsp:sp modelId="{91F4455C-9E31-4737-AC33-7CFB3ECE48F2}">
      <dsp:nvSpPr>
        <dsp:cNvPr id="0" name=""/>
        <dsp:cNvSpPr/>
      </dsp:nvSpPr>
      <dsp:spPr>
        <a:xfrm>
          <a:off x="2290655" y="1546215"/>
          <a:ext cx="6346518" cy="562773"/>
        </a:xfrm>
        <a:custGeom>
          <a:avLst/>
          <a:gdLst/>
          <a:ahLst/>
          <a:cxnLst/>
          <a:rect l="0" t="0" r="0" b="0"/>
          <a:pathLst>
            <a:path>
              <a:moveTo>
                <a:pt x="6346518" y="0"/>
              </a:moveTo>
              <a:lnTo>
                <a:pt x="6346518" y="298486"/>
              </a:lnTo>
              <a:lnTo>
                <a:pt x="0" y="298486"/>
              </a:lnTo>
              <a:lnTo>
                <a:pt x="0" y="56277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4559" y="1824635"/>
        <a:ext cx="318709" cy="5933"/>
      </dsp:txXfrm>
    </dsp:sp>
    <dsp:sp modelId="{AF682145-9D3B-43B0-9EFD-E633B9C64EB4}">
      <dsp:nvSpPr>
        <dsp:cNvPr id="0" name=""/>
        <dsp:cNvSpPr/>
      </dsp:nvSpPr>
      <dsp:spPr>
        <a:xfrm>
          <a:off x="7347230" y="84"/>
          <a:ext cx="2579885" cy="154793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sidebar is present, and tweaked an unnoticeable bit, as my suggestion of the better way it can look, though both ways are Ok.</a:t>
          </a:r>
        </a:p>
      </dsp:txBody>
      <dsp:txXfrm>
        <a:off x="7347230" y="84"/>
        <a:ext cx="2579885" cy="1547931"/>
      </dsp:txXfrm>
    </dsp:sp>
    <dsp:sp modelId="{79312B88-052A-4BA2-84A6-35B4AC3D1B70}">
      <dsp:nvSpPr>
        <dsp:cNvPr id="0" name=""/>
        <dsp:cNvSpPr/>
      </dsp:nvSpPr>
      <dsp:spPr>
        <a:xfrm>
          <a:off x="3578798" y="2869634"/>
          <a:ext cx="562773" cy="91440"/>
        </a:xfrm>
        <a:custGeom>
          <a:avLst/>
          <a:gdLst/>
          <a:ahLst/>
          <a:cxnLst/>
          <a:rect l="0" t="0" r="0" b="0"/>
          <a:pathLst>
            <a:path>
              <a:moveTo>
                <a:pt x="0" y="45720"/>
              </a:moveTo>
              <a:lnTo>
                <a:pt x="56277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5350" y="2912388"/>
        <a:ext cx="29668" cy="5933"/>
      </dsp:txXfrm>
    </dsp:sp>
    <dsp:sp modelId="{FFFBA407-6E94-4265-AB0C-B9943871DE99}">
      <dsp:nvSpPr>
        <dsp:cNvPr id="0" name=""/>
        <dsp:cNvSpPr/>
      </dsp:nvSpPr>
      <dsp:spPr>
        <a:xfrm>
          <a:off x="1000712" y="2141389"/>
          <a:ext cx="2579885" cy="15479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The </a:t>
          </a:r>
          <a:r>
            <a:rPr lang="en-US" sz="1200" b="1" kern="1200"/>
            <a:t>Rewards Summary</a:t>
          </a:r>
          <a:r>
            <a:rPr lang="en-US" sz="1200" kern="1200"/>
            <a:t> route is added to the NavLinks displayed in the sidebar. When it is active, it gives birth (on the sidebar) to three child routes, the </a:t>
          </a:r>
          <a:r>
            <a:rPr lang="en-US" sz="1200" b="1" kern="1200"/>
            <a:t>Earnings Overview</a:t>
          </a:r>
          <a:r>
            <a:rPr lang="en-US" sz="1200" kern="1200"/>
            <a:t> route, the </a:t>
          </a:r>
          <a:r>
            <a:rPr lang="en-US" sz="1200" b="1" kern="1200"/>
            <a:t>Cashback History </a:t>
          </a:r>
          <a:r>
            <a:rPr lang="en-US" sz="1200" kern="1200"/>
            <a:t>route and the </a:t>
          </a:r>
          <a:r>
            <a:rPr lang="en-US" sz="1200" b="1" kern="1200"/>
            <a:t>Cashout Rewards</a:t>
          </a:r>
          <a:r>
            <a:rPr lang="en-US" sz="1200" kern="1200"/>
            <a:t> Route.  </a:t>
          </a:r>
        </a:p>
      </dsp:txBody>
      <dsp:txXfrm>
        <a:off x="1000712" y="2141389"/>
        <a:ext cx="2579885" cy="1547931"/>
      </dsp:txXfrm>
    </dsp:sp>
    <dsp:sp modelId="{059D1C2B-903C-4CCE-A88F-62255D8D3E85}">
      <dsp:nvSpPr>
        <dsp:cNvPr id="0" name=""/>
        <dsp:cNvSpPr/>
      </dsp:nvSpPr>
      <dsp:spPr>
        <a:xfrm>
          <a:off x="4173971" y="2141389"/>
          <a:ext cx="2579885" cy="154793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533400">
            <a:lnSpc>
              <a:spcPct val="90000"/>
            </a:lnSpc>
            <a:spcBef>
              <a:spcPct val="0"/>
            </a:spcBef>
            <a:spcAft>
              <a:spcPct val="35000"/>
            </a:spcAft>
            <a:buNone/>
          </a:pPr>
          <a:r>
            <a:rPr lang="en-US" sz="1200" kern="1200"/>
            <a:t>Some header functions are excluded due to not being relevant here, such as the search bar. </a:t>
          </a:r>
        </a:p>
      </dsp:txBody>
      <dsp:txXfrm>
        <a:off x="4173971" y="2141389"/>
        <a:ext cx="2579885" cy="15479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A02A6-B142-4187-95AF-8D7ED60DF501}">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sticks as much as possible to the design system of the </a:t>
          </a:r>
          <a:r>
            <a:rPr lang="en-US" sz="2300" kern="1200">
              <a:hlinkClick xmlns:r="http://schemas.openxmlformats.org/officeDocument/2006/relationships" r:id="rId1"/>
            </a:rPr>
            <a:t>Balancee Platform</a:t>
          </a:r>
          <a:r>
            <a:rPr lang="en-US" sz="2300" kern="1200"/>
            <a:t>. It maintains the principle theme of blue and white, as is even done in this presentation.</a:t>
          </a:r>
        </a:p>
      </dsp:txBody>
      <dsp:txXfrm>
        <a:off x="36841" y="36841"/>
        <a:ext cx="7931345" cy="1184159"/>
      </dsp:txXfrm>
    </dsp:sp>
    <dsp:sp modelId="{1FAA9602-7B59-49F6-AE7B-D7FE97264735}">
      <dsp:nvSpPr>
        <dsp:cNvPr id="0" name=""/>
        <dsp:cNvSpPr/>
      </dsp:nvSpPr>
      <dsp:spPr>
        <a:xfrm>
          <a:off x="819587" y="1467481"/>
          <a:ext cx="9288654" cy="12578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three routes created stick very highly to this theme, and apply the theme appropriately i.e. only when necessary, to ensure the styling of the site is simple and user-friendly.</a:t>
          </a:r>
        </a:p>
      </dsp:txBody>
      <dsp:txXfrm>
        <a:off x="856428" y="1504322"/>
        <a:ext cx="7577788" cy="1184159"/>
      </dsp:txXfrm>
    </dsp:sp>
    <dsp:sp modelId="{D1C7C92A-171D-49B3-ABFB-1E7E98FBB6D9}">
      <dsp:nvSpPr>
        <dsp:cNvPr id="0" name=""/>
        <dsp:cNvSpPr/>
      </dsp:nvSpPr>
      <dsp:spPr>
        <a:xfrm>
          <a:off x="1639174" y="2934963"/>
          <a:ext cx="9288654" cy="125784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User interactivity with buttons, forms and other elements is added in terms of subtle animations, hover features, et cetera.</a:t>
          </a:r>
        </a:p>
      </dsp:txBody>
      <dsp:txXfrm>
        <a:off x="1676015" y="2971804"/>
        <a:ext cx="7577788" cy="1184159"/>
      </dsp:txXfrm>
    </dsp:sp>
    <dsp:sp modelId="{AF5C9BEB-10D0-4AF3-BE58-3F4F5D711101}">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DB29AF67-3CCF-4BAE-BB3F-CC820271A025}">
      <dsp:nvSpPr>
        <dsp:cNvPr id="0" name=""/>
        <dsp:cNvSpPr/>
      </dsp:nvSpPr>
      <dsp:spPr>
        <a:xfrm>
          <a:off x="9290644" y="2412959"/>
          <a:ext cx="817596" cy="81759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B8966-3AAF-43D9-BCB9-ED5D15652C5A}">
      <dsp:nvSpPr>
        <dsp:cNvPr id="0" name=""/>
        <dsp:cNvSpPr/>
      </dsp:nvSpPr>
      <dsp:spPr>
        <a:xfrm>
          <a:off x="2301117" y="326078"/>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38AD2-DCA6-4E07-9840-88AAC1A432D0}">
      <dsp:nvSpPr>
        <dsp:cNvPr id="0" name=""/>
        <dsp:cNvSpPr/>
      </dsp:nvSpPr>
      <dsp:spPr>
        <a:xfrm>
          <a:off x="2761805" y="786766"/>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5AAE27-2095-4A5B-9611-3B06BCAB5612}">
      <dsp:nvSpPr>
        <dsp:cNvPr id="0" name=""/>
        <dsp:cNvSpPr/>
      </dsp:nvSpPr>
      <dsp:spPr>
        <a:xfrm>
          <a:off x="1610086" y="3161078"/>
          <a:ext cx="3543750" cy="70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kern="1200" dirty="0"/>
            <a:t>The UI, UX and business decisions I made to come up with the following is from a blend of the instructions given and my own ideas for a business. </a:t>
          </a:r>
        </a:p>
      </dsp:txBody>
      <dsp:txXfrm>
        <a:off x="1610086" y="3161078"/>
        <a:ext cx="3543750" cy="705647"/>
      </dsp:txXfrm>
    </dsp:sp>
    <dsp:sp modelId="{204FC892-FA9D-451A-9F41-289F35B5B7F5}">
      <dsp:nvSpPr>
        <dsp:cNvPr id="0" name=""/>
        <dsp:cNvSpPr/>
      </dsp:nvSpPr>
      <dsp:spPr>
        <a:xfrm>
          <a:off x="6465023" y="344415"/>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14B36-698C-4075-8B96-A048C92A6F6E}">
      <dsp:nvSpPr>
        <dsp:cNvPr id="0" name=""/>
        <dsp:cNvSpPr/>
      </dsp:nvSpPr>
      <dsp:spPr>
        <a:xfrm>
          <a:off x="6925711" y="805102"/>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4CFF2-C2A2-4878-91DA-3E6845EDC6C9}">
      <dsp:nvSpPr>
        <dsp:cNvPr id="0" name=""/>
        <dsp:cNvSpPr/>
      </dsp:nvSpPr>
      <dsp:spPr>
        <a:xfrm>
          <a:off x="5773992" y="3216087"/>
          <a:ext cx="3543750" cy="63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1" kern="1200" dirty="0"/>
            <a:t>I am sure if I am hired for the role, I can reflect your intentions better.</a:t>
          </a:r>
        </a:p>
      </dsp:txBody>
      <dsp:txXfrm>
        <a:off x="5773992" y="3216087"/>
        <a:ext cx="3543750" cy="6323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5E5A6-0BA6-42ED-85BF-622915585E8F}">
      <dsp:nvSpPr>
        <dsp:cNvPr id="0" name=""/>
        <dsp:cNvSpPr/>
      </dsp:nvSpPr>
      <dsp:spPr>
        <a:xfrm>
          <a:off x="307345" y="1546"/>
          <a:ext cx="3222855" cy="19337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project was written using React + TypeScript, with Vite as the Development Server, Build tool, and other functions it serves.</a:t>
          </a:r>
        </a:p>
      </dsp:txBody>
      <dsp:txXfrm>
        <a:off x="307345" y="1546"/>
        <a:ext cx="3222855" cy="1933713"/>
      </dsp:txXfrm>
    </dsp:sp>
    <dsp:sp modelId="{1C4C2C65-FA2E-482E-82E9-0ADC0CBBE50C}">
      <dsp:nvSpPr>
        <dsp:cNvPr id="0" name=""/>
        <dsp:cNvSpPr/>
      </dsp:nvSpPr>
      <dsp:spPr>
        <a:xfrm>
          <a:off x="3852486" y="1546"/>
          <a:ext cx="3222855" cy="193371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project uses Tailwind CSS for its styling</a:t>
          </a:r>
        </a:p>
      </dsp:txBody>
      <dsp:txXfrm>
        <a:off x="3852486" y="1546"/>
        <a:ext cx="3222855" cy="1933713"/>
      </dsp:txXfrm>
    </dsp:sp>
    <dsp:sp modelId="{34E8BE7C-EEBF-467B-80AF-07F71B13E8B5}">
      <dsp:nvSpPr>
        <dsp:cNvPr id="0" name=""/>
        <dsp:cNvSpPr/>
      </dsp:nvSpPr>
      <dsp:spPr>
        <a:xfrm>
          <a:off x="7397627" y="1546"/>
          <a:ext cx="3222855" cy="193371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Other libraries were installed:</a:t>
          </a:r>
        </a:p>
        <a:p>
          <a:pPr marL="114300" lvl="1" indent="-114300" algn="l" defTabSz="577850">
            <a:lnSpc>
              <a:spcPct val="90000"/>
            </a:lnSpc>
            <a:spcBef>
              <a:spcPct val="0"/>
            </a:spcBef>
            <a:spcAft>
              <a:spcPct val="15000"/>
            </a:spcAft>
            <a:buChar char="•"/>
          </a:pPr>
          <a:r>
            <a:rPr lang="en-US" sz="1300" kern="1200"/>
            <a:t>React Router DOM handles the routing</a:t>
          </a:r>
        </a:p>
        <a:p>
          <a:pPr marL="114300" lvl="1" indent="-114300" algn="l" defTabSz="577850">
            <a:lnSpc>
              <a:spcPct val="90000"/>
            </a:lnSpc>
            <a:spcBef>
              <a:spcPct val="0"/>
            </a:spcBef>
            <a:spcAft>
              <a:spcPct val="15000"/>
            </a:spcAft>
            <a:buChar char="•"/>
          </a:pPr>
          <a:r>
            <a:rPr lang="en-US" sz="1300" kern="1200"/>
            <a:t>Zod and React Hook Forms handle form validation</a:t>
          </a:r>
        </a:p>
        <a:p>
          <a:pPr marL="114300" lvl="1" indent="-114300" algn="l" defTabSz="577850">
            <a:lnSpc>
              <a:spcPct val="90000"/>
            </a:lnSpc>
            <a:spcBef>
              <a:spcPct val="0"/>
            </a:spcBef>
            <a:spcAft>
              <a:spcPct val="15000"/>
            </a:spcAft>
            <a:buChar char="•"/>
          </a:pPr>
          <a:r>
            <a:rPr lang="en-US" sz="1300" kern="1200" dirty="0"/>
            <a:t>React </a:t>
          </a:r>
          <a:r>
            <a:rPr lang="en-US" sz="1300" kern="1200" dirty="0" err="1"/>
            <a:t>Toastify</a:t>
          </a:r>
          <a:r>
            <a:rPr lang="en-US" sz="1300" kern="1200" dirty="0"/>
            <a:t> handles the toast notifications on actions</a:t>
          </a:r>
        </a:p>
        <a:p>
          <a:pPr marL="114300" lvl="1" indent="-114300" algn="l" defTabSz="577850">
            <a:lnSpc>
              <a:spcPct val="90000"/>
            </a:lnSpc>
            <a:spcBef>
              <a:spcPct val="0"/>
            </a:spcBef>
            <a:spcAft>
              <a:spcPct val="15000"/>
            </a:spcAft>
            <a:buChar char="•"/>
          </a:pPr>
          <a:r>
            <a:rPr lang="en-US" sz="1300" kern="1200"/>
            <a:t>React Icons provides the icons used in the project.</a:t>
          </a:r>
        </a:p>
      </dsp:txBody>
      <dsp:txXfrm>
        <a:off x="7397627" y="1546"/>
        <a:ext cx="3222855" cy="1933713"/>
      </dsp:txXfrm>
    </dsp:sp>
    <dsp:sp modelId="{D0A9C871-07B3-4E57-9D5D-414EDA092C26}">
      <dsp:nvSpPr>
        <dsp:cNvPr id="0" name=""/>
        <dsp:cNvSpPr/>
      </dsp:nvSpPr>
      <dsp:spPr>
        <a:xfrm>
          <a:off x="3852486" y="2257545"/>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These are the most important libraries that were used.</a:t>
          </a:r>
        </a:p>
      </dsp:txBody>
      <dsp:txXfrm>
        <a:off x="3852486" y="2257545"/>
        <a:ext cx="3222855" cy="19337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6458B-F58C-4CC4-ADE4-FFD9E38347ED}">
      <dsp:nvSpPr>
        <dsp:cNvPr id="0" name=""/>
        <dsp:cNvSpPr/>
      </dsp:nvSpPr>
      <dsp:spPr>
        <a:xfrm>
          <a:off x="1333" y="3626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78CB2-6060-40A8-9DAC-C2E437F6CA34}">
      <dsp:nvSpPr>
        <dsp:cNvPr id="0" name=""/>
        <dsp:cNvSpPr/>
      </dsp:nvSpPr>
      <dsp:spPr>
        <a:xfrm>
          <a:off x="521579" y="8569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React Router handles the layout and routing, as stated. There is a RootLayout component that defines the layout for the dashboard and serves as the platform on which every other thing is rendered. </a:t>
          </a:r>
          <a:br>
            <a:rPr lang="en-US" sz="2100" kern="1200"/>
          </a:br>
          <a:r>
            <a:rPr lang="en-US" sz="2100" kern="1200"/>
            <a:t>It also guides the rendering of the sidebar when the project is in views less than 1024px.</a:t>
          </a:r>
        </a:p>
      </dsp:txBody>
      <dsp:txXfrm>
        <a:off x="608661" y="943998"/>
        <a:ext cx="4508047" cy="2799040"/>
      </dsp:txXfrm>
    </dsp:sp>
    <dsp:sp modelId="{123A03E9-A0D6-4588-BB7E-6756CAC36039}">
      <dsp:nvSpPr>
        <dsp:cNvPr id="0" name=""/>
        <dsp:cNvSpPr/>
      </dsp:nvSpPr>
      <dsp:spPr>
        <a:xfrm>
          <a:off x="5724037" y="3626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216524-06CC-4A94-9A15-57E0DD5B7C28}">
      <dsp:nvSpPr>
        <dsp:cNvPr id="0" name=""/>
        <dsp:cNvSpPr/>
      </dsp:nvSpPr>
      <dsp:spPr>
        <a:xfrm>
          <a:off x="6244283" y="8569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React Router is used to create Routes From Elements in the App.tsx file, and the whole App is wrapped by the RouterProvider.</a:t>
          </a:r>
        </a:p>
      </dsp:txBody>
      <dsp:txXfrm>
        <a:off x="6331365" y="943998"/>
        <a:ext cx="4508047" cy="2799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01CCB-B23C-4FBD-9906-66FDAEE0F6E6}">
      <dsp:nvSpPr>
        <dsp:cNvPr id="0" name=""/>
        <dsp:cNvSpPr/>
      </dsp:nvSpPr>
      <dsp:spPr>
        <a:xfrm>
          <a:off x="0" y="33688"/>
          <a:ext cx="10927829" cy="13386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useContext React hook is used in a file called the RewardsContext, in the context folder in the src folder. </a:t>
          </a:r>
        </a:p>
      </dsp:txBody>
      <dsp:txXfrm>
        <a:off x="65348" y="99036"/>
        <a:ext cx="10797133" cy="1207966"/>
      </dsp:txXfrm>
    </dsp:sp>
    <dsp:sp modelId="{73A67D54-BF3F-4488-A171-0D205E3905D9}">
      <dsp:nvSpPr>
        <dsp:cNvPr id="0" name=""/>
        <dsp:cNvSpPr/>
      </dsp:nvSpPr>
      <dsp:spPr>
        <a:xfrm>
          <a:off x="0" y="1427071"/>
          <a:ext cx="10927829" cy="1338662"/>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this file, the data is fetched using the Fetch API. Two major pieces of data: the Earnings Overview and the Cashback History. These two are placed/set as context. The functions to edit any of them are also defined in this context, and the context provider is used to wrap the App also, so that the data can be effectively shared to all the components that would need it.</a:t>
          </a:r>
        </a:p>
      </dsp:txBody>
      <dsp:txXfrm>
        <a:off x="65348" y="1492419"/>
        <a:ext cx="10797133" cy="1207966"/>
      </dsp:txXfrm>
    </dsp:sp>
    <dsp:sp modelId="{A7966013-379D-43B6-9B35-FF7893C22E76}">
      <dsp:nvSpPr>
        <dsp:cNvPr id="0" name=""/>
        <dsp:cNvSpPr/>
      </dsp:nvSpPr>
      <dsp:spPr>
        <a:xfrm>
          <a:off x="0" y="2820453"/>
          <a:ext cx="10927829" cy="133866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There is a lot of chaining done as regards the context, so that one does not need to directly change something that would have a ripple effect. One only needs access to the tip in different cases.</a:t>
          </a:r>
        </a:p>
      </dsp:txBody>
      <dsp:txXfrm>
        <a:off x="65348" y="2885801"/>
        <a:ext cx="10797133" cy="12079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D7C4-3919-4120-A09C-141FBC2077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C8BA1-C597-441D-BEAA-817B550B43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C1312-76FB-4C65-9754-9F2DD88122BB}"/>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02342685-1734-42C2-A43D-DBCE6A70C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37D2D-E3AF-4489-8F1A-59F541BDF06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60696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EB93-FD72-4C80-871F-F38B967C99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4F2AC0-6C0A-411E-AD9A-533BC42C30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44DE9-8CAA-477F-8D7F-9F5B0B7A0FD2}"/>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F412D0DE-FDF9-467A-8963-99B74EC5E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43D70-0513-4CF5-B2BD-0B038CBF4E9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70049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69EB0-8A98-438E-B6C0-740C0F3793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1FDD2-FBB4-47A3-82F5-82CB34C91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B1ABE-DD0A-4080-A230-6901281F0CB3}"/>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55AAAFAD-79A2-483F-B316-4D38001FE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4882D-D7EF-42AE-BF06-36215B960B16}"/>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894442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B515-A904-470A-9107-6E6BF3592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AB212-9A4E-4FAE-B2DA-00B081466E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1C731-060F-406F-9879-36DE65E17FE9}"/>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99D0A95C-EEC3-441B-98B4-8313A1720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55C3B-3552-43A6-B68F-09A372183C0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4090457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43C9-3053-4BEF-AC69-068CFF688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1956FD-D4AD-462E-87C7-BE5FEAA65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6C7D7A-FEE1-40A6-B45B-C12B691BD7DC}"/>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6E9D0163-9DF7-4A39-8F4D-3ABFCC178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0E717-1715-466A-ABD2-309FAC78ACF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620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776A-6405-4C51-AB89-27D700E204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E0521A-B993-42F7-BC6D-23124AD0CA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421E3-F03D-4D1E-8350-CDFE32140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361054-DD4A-4648-B067-6CA3DFA97FBE}"/>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CEAF9A9A-5C2C-4973-B740-88F9FC572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A358AC-6939-4432-BD74-4D132FCC1612}"/>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208874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5CA8-CBC7-46A7-9467-FDD04970E9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4A7977-A804-4260-964A-9EA474CB5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08D5AD-B693-47A5-B1E1-6717E7378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317A6C-C25C-4074-9003-A8CB3BF67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0B1103-B4C4-4A64-BC8B-88ADF6690A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5A1DE-6567-4D5A-AC1D-FA91988F5AAF}"/>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8" name="Footer Placeholder 7">
            <a:extLst>
              <a:ext uri="{FF2B5EF4-FFF2-40B4-BE49-F238E27FC236}">
                <a16:creationId xmlns:a16="http://schemas.microsoft.com/office/drawing/2014/main" id="{62F849FF-5B0D-4A1C-B476-8BB31098A4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C573F6-B7C0-4FAD-B65A-22B0341BBDF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72782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3B8A-DE8F-4797-852B-A4889D5EC3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998FE3-DE25-4DDE-923B-FEBD9E4E2750}"/>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4" name="Footer Placeholder 3">
            <a:extLst>
              <a:ext uri="{FF2B5EF4-FFF2-40B4-BE49-F238E27FC236}">
                <a16:creationId xmlns:a16="http://schemas.microsoft.com/office/drawing/2014/main" id="{B04CD49E-67E1-416A-A758-9F7C77C2F2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D49E31-4106-45BF-94DE-8F44C99C650E}"/>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316398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90B23-4622-4DAA-86B3-95F2C4D92B7D}"/>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3" name="Footer Placeholder 2">
            <a:extLst>
              <a:ext uri="{FF2B5EF4-FFF2-40B4-BE49-F238E27FC236}">
                <a16:creationId xmlns:a16="http://schemas.microsoft.com/office/drawing/2014/main" id="{DDD9546A-75EF-4947-9557-468D8AA00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D8C944-FA91-464E-9F43-DA5478C698D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222278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417D-8ABD-4E93-94E4-16E55B841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F04D50-5463-4F29-A553-DB6DC89D8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C0143-89DE-40F4-B896-290DB72A9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AF495-1206-447F-B360-10CE5B9AD015}"/>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06B266CB-86EB-4638-8041-F71FC1CD1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4721C-1A56-417B-98BC-6F038F70353D}"/>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885097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CD1D-6EC7-4C98-9076-B0F8E50E4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285FE0-A2D9-4833-9A06-F4E4BF789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DA6E4E-C16C-4671-BFC2-FE16B84B4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6160A-DBD4-44D6-9830-B6D82FD01C85}"/>
              </a:ext>
            </a:extLst>
          </p:cNvPr>
          <p:cNvSpPr>
            <a:spLocks noGrp="1"/>
          </p:cNvSpPr>
          <p:nvPr>
            <p:ph type="dt" sz="half" idx="10"/>
          </p:nvPr>
        </p:nvSpPr>
        <p:spPr/>
        <p:txBody>
          <a:bodyPr/>
          <a:lstStyle/>
          <a:p>
            <a:fld id="{F3A4D709-0869-4B68-8E18-5D0565831707}" type="datetimeFigureOut">
              <a:rPr lang="en-US" smtClean="0"/>
              <a:t>9/8/2024</a:t>
            </a:fld>
            <a:endParaRPr lang="en-US"/>
          </a:p>
        </p:txBody>
      </p:sp>
      <p:sp>
        <p:nvSpPr>
          <p:cNvPr id="6" name="Footer Placeholder 5">
            <a:extLst>
              <a:ext uri="{FF2B5EF4-FFF2-40B4-BE49-F238E27FC236}">
                <a16:creationId xmlns:a16="http://schemas.microsoft.com/office/drawing/2014/main" id="{76D5F9FF-4403-4726-837B-E4E933975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54D5A-0D1E-473B-84A4-124CB969F0DC}"/>
              </a:ext>
            </a:extLst>
          </p:cNvPr>
          <p:cNvSpPr>
            <a:spLocks noGrp="1"/>
          </p:cNvSpPr>
          <p:nvPr>
            <p:ph type="sldNum" sz="quarter" idx="12"/>
          </p:nvPr>
        </p:nvSpPr>
        <p:spPr/>
        <p:txBody>
          <a:bodyPr/>
          <a:lstStyle/>
          <a:p>
            <a:fld id="{023D4C0D-5A2E-42D2-9220-B1EB77E77A00}" type="slidenum">
              <a:rPr lang="en-US" smtClean="0"/>
              <a:t>‹#›</a:t>
            </a:fld>
            <a:endParaRPr lang="en-US"/>
          </a:p>
        </p:txBody>
      </p:sp>
    </p:spTree>
    <p:extLst>
      <p:ext uri="{BB962C8B-B14F-4D97-AF65-F5344CB8AC3E}">
        <p14:creationId xmlns:p14="http://schemas.microsoft.com/office/powerpoint/2010/main" val="1060646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AEDE4-3BD0-4B0C-96F9-3F25273BFF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670484-0B52-42D0-AFDD-DA64859D3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1A221-D548-4F01-914C-8CC3881D2D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4D709-0869-4B68-8E18-5D0565831707}" type="datetimeFigureOut">
              <a:rPr lang="en-US" smtClean="0"/>
              <a:t>9/8/2024</a:t>
            </a:fld>
            <a:endParaRPr lang="en-US"/>
          </a:p>
        </p:txBody>
      </p:sp>
      <p:sp>
        <p:nvSpPr>
          <p:cNvPr id="5" name="Footer Placeholder 4">
            <a:extLst>
              <a:ext uri="{FF2B5EF4-FFF2-40B4-BE49-F238E27FC236}">
                <a16:creationId xmlns:a16="http://schemas.microsoft.com/office/drawing/2014/main" id="{12105B21-C0B1-4C92-9FFD-6EBB6E13F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91EC8F-B77D-4B9F-B143-633661D91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D4C0D-5A2E-42D2-9220-B1EB77E77A00}" type="slidenum">
              <a:rPr lang="en-US" smtClean="0"/>
              <a:t>‹#›</a:t>
            </a:fld>
            <a:endParaRPr lang="en-US"/>
          </a:p>
        </p:txBody>
      </p:sp>
    </p:spTree>
    <p:extLst>
      <p:ext uri="{BB962C8B-B14F-4D97-AF65-F5344CB8AC3E}">
        <p14:creationId xmlns:p14="http://schemas.microsoft.com/office/powerpoint/2010/main" val="3522648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2C0660B-4430-4D45-BF55-0AB29BA18945}"/>
              </a:ext>
            </a:extLst>
          </p:cNvPr>
          <p:cNvSpPr>
            <a:spLocks noGrp="1"/>
          </p:cNvSpPr>
          <p:nvPr>
            <p:ph type="ctrTitle"/>
          </p:nvPr>
        </p:nvSpPr>
        <p:spPr>
          <a:xfrm>
            <a:off x="1314824" y="735106"/>
            <a:ext cx="10053763" cy="2928470"/>
          </a:xfrm>
        </p:spPr>
        <p:txBody>
          <a:bodyPr anchor="b">
            <a:normAutofit/>
          </a:bodyPr>
          <a:lstStyle/>
          <a:p>
            <a:pPr algn="l"/>
            <a:r>
              <a:rPr lang="en-US" sz="4800" b="1">
                <a:solidFill>
                  <a:srgbClr val="FFFFFF"/>
                </a:solidFill>
              </a:rPr>
              <a:t>Project Title:</a:t>
            </a:r>
            <a:br>
              <a:rPr lang="en-US" sz="4800" b="1">
                <a:solidFill>
                  <a:srgbClr val="FFFFFF"/>
                </a:solidFill>
              </a:rPr>
            </a:br>
            <a:r>
              <a:rPr lang="en-US" sz="4800" b="1">
                <a:solidFill>
                  <a:srgbClr val="FFFFFF"/>
                </a:solidFill>
              </a:rPr>
              <a:t>Balancee Rewards Feature</a:t>
            </a:r>
          </a:p>
        </p:txBody>
      </p:sp>
    </p:spTree>
    <p:extLst>
      <p:ext uri="{BB962C8B-B14F-4D97-AF65-F5344CB8AC3E}">
        <p14:creationId xmlns:p14="http://schemas.microsoft.com/office/powerpoint/2010/main" val="19063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5A360-ED9A-4DBC-8C69-4BC271526B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ROUTE 1 – EARNINGS OVERVIEW</a:t>
            </a:r>
          </a:p>
        </p:txBody>
      </p:sp>
      <p:sp>
        <p:nvSpPr>
          <p:cNvPr id="3" name="Content Placeholder 2">
            <a:extLst>
              <a:ext uri="{FF2B5EF4-FFF2-40B4-BE49-F238E27FC236}">
                <a16:creationId xmlns:a16="http://schemas.microsoft.com/office/drawing/2014/main" id="{7FD1A6CB-39A6-49F0-9922-528EEF24C9A8}"/>
              </a:ext>
            </a:extLst>
          </p:cNvPr>
          <p:cNvSpPr>
            <a:spLocks noGrp="1"/>
          </p:cNvSpPr>
          <p:nvPr>
            <p:ph idx="1"/>
          </p:nvPr>
        </p:nvSpPr>
        <p:spPr>
          <a:xfrm>
            <a:off x="6503158" y="649480"/>
            <a:ext cx="4862447" cy="5546047"/>
          </a:xfrm>
        </p:spPr>
        <p:txBody>
          <a:bodyPr anchor="ctr">
            <a:normAutofit/>
          </a:bodyPr>
          <a:lstStyle/>
          <a:p>
            <a:pPr marL="0" indent="0">
              <a:buNone/>
            </a:pPr>
            <a:r>
              <a:rPr lang="en-US" sz="2000"/>
              <a:t>This is the index route in the Rewards Summary Page, and it shows three variables:</a:t>
            </a:r>
          </a:p>
          <a:p>
            <a:r>
              <a:rPr lang="en-US" sz="2000"/>
              <a:t>The Total Cashbacks Earned</a:t>
            </a:r>
          </a:p>
          <a:p>
            <a:r>
              <a:rPr lang="en-US" sz="2000"/>
              <a:t>The Current Cashback balance</a:t>
            </a:r>
          </a:p>
          <a:p>
            <a:r>
              <a:rPr lang="en-US" sz="2000"/>
              <a:t>The number of transactions completed</a:t>
            </a:r>
          </a:p>
          <a:p>
            <a:pPr marL="0" indent="0">
              <a:buNone/>
            </a:pPr>
            <a:endParaRPr lang="en-US" sz="2000"/>
          </a:p>
          <a:p>
            <a:pPr marL="0" indent="0">
              <a:buNone/>
            </a:pPr>
            <a:r>
              <a:rPr lang="en-US" sz="2000"/>
              <a:t>It has a simple UI majorly blue-themed, and user interaction elements such as hover on buttons. It also has a bit of animation to it.</a:t>
            </a:r>
          </a:p>
        </p:txBody>
      </p:sp>
    </p:spTree>
    <p:extLst>
      <p:ext uri="{BB962C8B-B14F-4D97-AF65-F5344CB8AC3E}">
        <p14:creationId xmlns:p14="http://schemas.microsoft.com/office/powerpoint/2010/main" val="392755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468EEB-84CA-4934-A03F-62E5027F6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56" y="457200"/>
            <a:ext cx="10905688" cy="5943600"/>
          </a:xfrm>
          <a:prstGeom prst="rect">
            <a:avLst/>
          </a:prstGeom>
        </p:spPr>
      </p:pic>
    </p:spTree>
    <p:extLst>
      <p:ext uri="{BB962C8B-B14F-4D97-AF65-F5344CB8AC3E}">
        <p14:creationId xmlns:p14="http://schemas.microsoft.com/office/powerpoint/2010/main" val="3785930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4B623B-D174-44CF-A3A9-D84BDF944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443" y="1289713"/>
            <a:ext cx="1996189" cy="4073857"/>
          </a:xfrm>
          <a:prstGeom prst="rect">
            <a:avLst/>
          </a:prstGeom>
        </p:spPr>
      </p:pic>
    </p:spTree>
    <p:extLst>
      <p:ext uri="{BB962C8B-B14F-4D97-AF65-F5344CB8AC3E}">
        <p14:creationId xmlns:p14="http://schemas.microsoft.com/office/powerpoint/2010/main" val="639578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BA2080-0B56-4A67-BBF4-802F07D01F4D}"/>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ROUTE 2 – CASHBACK HISTORY</a:t>
            </a:r>
          </a:p>
        </p:txBody>
      </p:sp>
      <p:sp>
        <p:nvSpPr>
          <p:cNvPr id="3" name="Content Placeholder 2">
            <a:extLst>
              <a:ext uri="{FF2B5EF4-FFF2-40B4-BE49-F238E27FC236}">
                <a16:creationId xmlns:a16="http://schemas.microsoft.com/office/drawing/2014/main" id="{6066EA0F-28E9-400D-811A-671E1F75FF05}"/>
              </a:ext>
            </a:extLst>
          </p:cNvPr>
          <p:cNvSpPr>
            <a:spLocks noGrp="1"/>
          </p:cNvSpPr>
          <p:nvPr>
            <p:ph idx="1"/>
          </p:nvPr>
        </p:nvSpPr>
        <p:spPr>
          <a:xfrm>
            <a:off x="6503158" y="649480"/>
            <a:ext cx="4862447" cy="5546047"/>
          </a:xfrm>
        </p:spPr>
        <p:txBody>
          <a:bodyPr anchor="ctr">
            <a:normAutofit/>
          </a:bodyPr>
          <a:lstStyle/>
          <a:p>
            <a:pPr marL="0" indent="0">
              <a:buNone/>
            </a:pPr>
            <a:r>
              <a:rPr lang="en-US" sz="1700"/>
              <a:t>This is the first actual child route, since the overview displays automatically when the route, ‘/dashboard/rewards-summary’ is active.</a:t>
            </a:r>
          </a:p>
          <a:p>
            <a:pPr marL="0" indent="0">
              <a:buNone/>
            </a:pPr>
            <a:r>
              <a:rPr lang="en-US" sz="1700"/>
              <a:t>It is also majorly themed blue, and shows the Cashback Details on a table. Just like the Earnings Overview, it shows a button to the next route, but only to cashout current balance. It also applies gradient and animation.</a:t>
            </a:r>
          </a:p>
          <a:p>
            <a:pPr marL="0" indent="0">
              <a:buNone/>
            </a:pPr>
            <a:r>
              <a:rPr lang="en-US" sz="1700"/>
              <a:t>The Cashback history table when mobile scrolls on its div without breaking the entire layout. It has a tag in a column that shows whether that cashback has been consumed as well, shown as Cashback Status. </a:t>
            </a:r>
          </a:p>
          <a:p>
            <a:pPr marL="0" indent="0">
              <a:buNone/>
            </a:pPr>
            <a:r>
              <a:rPr lang="en-US" sz="1700"/>
              <a:t>It also has Sort and Filter features which enables users sort by date, amount earned and (transaction cost). </a:t>
            </a:r>
          </a:p>
          <a:p>
            <a:pPr marL="0" indent="0">
              <a:buNone/>
            </a:pPr>
            <a:r>
              <a:rPr lang="en-US" sz="1700"/>
              <a:t>Lastly, it has pagination, which enables it contain 10 cashbacks per page.</a:t>
            </a:r>
          </a:p>
        </p:txBody>
      </p:sp>
    </p:spTree>
    <p:extLst>
      <p:ext uri="{BB962C8B-B14F-4D97-AF65-F5344CB8AC3E}">
        <p14:creationId xmlns:p14="http://schemas.microsoft.com/office/powerpoint/2010/main" val="237266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82DE45-B1DA-46AB-A294-AF77966EA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7" y="457200"/>
            <a:ext cx="10806545" cy="5943600"/>
          </a:xfrm>
          <a:prstGeom prst="rect">
            <a:avLst/>
          </a:prstGeom>
        </p:spPr>
      </p:pic>
    </p:spTree>
    <p:extLst>
      <p:ext uri="{BB962C8B-B14F-4D97-AF65-F5344CB8AC3E}">
        <p14:creationId xmlns:p14="http://schemas.microsoft.com/office/powerpoint/2010/main" val="1716359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317570E-11AC-4B74-889E-A38D4C052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577" y="1201003"/>
            <a:ext cx="1951288" cy="4107976"/>
          </a:xfrm>
          <a:prstGeom prst="rect">
            <a:avLst/>
          </a:prstGeom>
        </p:spPr>
      </p:pic>
    </p:spTree>
    <p:extLst>
      <p:ext uri="{BB962C8B-B14F-4D97-AF65-F5344CB8AC3E}">
        <p14:creationId xmlns:p14="http://schemas.microsoft.com/office/powerpoint/2010/main" val="74346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6E55E-8EF8-45F0-BBDE-8E2166EC197C}"/>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ROUTE 3 – CASHOUT REWARDS</a:t>
            </a:r>
          </a:p>
        </p:txBody>
      </p:sp>
      <p:sp>
        <p:nvSpPr>
          <p:cNvPr id="3" name="Content Placeholder 2">
            <a:extLst>
              <a:ext uri="{FF2B5EF4-FFF2-40B4-BE49-F238E27FC236}">
                <a16:creationId xmlns:a16="http://schemas.microsoft.com/office/drawing/2014/main" id="{77E5AFBF-054F-4D2B-94CD-4690A7AEFFA4}"/>
              </a:ext>
            </a:extLst>
          </p:cNvPr>
          <p:cNvSpPr>
            <a:spLocks noGrp="1"/>
          </p:cNvSpPr>
          <p:nvPr>
            <p:ph idx="1"/>
          </p:nvPr>
        </p:nvSpPr>
        <p:spPr>
          <a:xfrm>
            <a:off x="1371599" y="2318197"/>
            <a:ext cx="9724031" cy="3683358"/>
          </a:xfrm>
        </p:spPr>
        <p:txBody>
          <a:bodyPr anchor="ctr">
            <a:normAutofit/>
          </a:bodyPr>
          <a:lstStyle/>
          <a:p>
            <a:r>
              <a:rPr lang="en-US" sz="2000"/>
              <a:t>This is the second child route of the rewards summary (the earnings overview is not considered a child route). </a:t>
            </a:r>
          </a:p>
          <a:p>
            <a:r>
              <a:rPr lang="en-US" sz="2000"/>
              <a:t>This route contains a select field to choose cashout mode. The default mode is direct cashout. The other is using the cashbacks to purchase a promo code.</a:t>
            </a:r>
          </a:p>
          <a:p>
            <a:r>
              <a:rPr lang="en-US" sz="2000"/>
              <a:t>When the user picks direct cashout, they can choose to withdraw it to bank or add to future bookings. However, this direct cashout only allows the user 80% of their rewards, so that some users willing to risk it will go for the second. </a:t>
            </a:r>
          </a:p>
          <a:p>
            <a:r>
              <a:rPr lang="en-US" sz="2000"/>
              <a:t>If they choose to go for a promo code, they might get high or low rewards. The promo codes can redeem free services such as free vehicle maintenance.</a:t>
            </a:r>
          </a:p>
          <a:p>
            <a:r>
              <a:rPr lang="en-US" sz="2000"/>
              <a:t>Both options have separate forms which are properly validated with user interactivity.</a:t>
            </a:r>
          </a:p>
        </p:txBody>
      </p:sp>
    </p:spTree>
    <p:extLst>
      <p:ext uri="{BB962C8B-B14F-4D97-AF65-F5344CB8AC3E}">
        <p14:creationId xmlns:p14="http://schemas.microsoft.com/office/powerpoint/2010/main" val="54709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64436A2-DB26-4D16-9434-BBA9F169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56" y="457200"/>
            <a:ext cx="10905688" cy="5943600"/>
          </a:xfrm>
          <a:prstGeom prst="rect">
            <a:avLst/>
          </a:prstGeom>
        </p:spPr>
      </p:pic>
    </p:spTree>
    <p:extLst>
      <p:ext uri="{BB962C8B-B14F-4D97-AF65-F5344CB8AC3E}">
        <p14:creationId xmlns:p14="http://schemas.microsoft.com/office/powerpoint/2010/main" val="214279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EAAA9C-5E94-4E74-BDE7-8F4FFDF87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28" y="457200"/>
            <a:ext cx="10955944" cy="5943600"/>
          </a:xfrm>
          <a:prstGeom prst="rect">
            <a:avLst/>
          </a:prstGeom>
        </p:spPr>
      </p:pic>
    </p:spTree>
    <p:extLst>
      <p:ext uri="{BB962C8B-B14F-4D97-AF65-F5344CB8AC3E}">
        <p14:creationId xmlns:p14="http://schemas.microsoft.com/office/powerpoint/2010/main" val="405121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8FDEB87-E5BE-4E33-ACD0-21B27C039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350" y="1289713"/>
            <a:ext cx="2006374" cy="4073857"/>
          </a:xfrm>
          <a:prstGeom prst="rect">
            <a:avLst/>
          </a:prstGeom>
        </p:spPr>
      </p:pic>
    </p:spTree>
    <p:extLst>
      <p:ext uri="{BB962C8B-B14F-4D97-AF65-F5344CB8AC3E}">
        <p14:creationId xmlns:p14="http://schemas.microsoft.com/office/powerpoint/2010/main" val="4009411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C4729E-A531-4772-A003-931BFB76153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SHORT INTRODUCTION</a:t>
            </a:r>
          </a:p>
        </p:txBody>
      </p:sp>
      <p:graphicFrame>
        <p:nvGraphicFramePr>
          <p:cNvPr id="12" name="Content Placeholder 2">
            <a:extLst>
              <a:ext uri="{FF2B5EF4-FFF2-40B4-BE49-F238E27FC236}">
                <a16:creationId xmlns:a16="http://schemas.microsoft.com/office/drawing/2014/main" id="{AC6985A9-DD2A-DC56-23C5-194BE4AC3CDA}"/>
              </a:ext>
            </a:extLst>
          </p:cNvPr>
          <p:cNvGraphicFramePr>
            <a:graphicFrameLocks noGrp="1"/>
          </p:cNvGraphicFramePr>
          <p:nvPr>
            <p:ph idx="1"/>
            <p:extLst>
              <p:ext uri="{D42A27DB-BD31-4B8C-83A1-F6EECF244321}">
                <p14:modId xmlns:p14="http://schemas.microsoft.com/office/powerpoint/2010/main" val="16055689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7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9DD360-89FF-41E5-8729-9D5BD49FEB37}"/>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SECTION CONCLUSION</a:t>
            </a:r>
          </a:p>
        </p:txBody>
      </p:sp>
      <p:graphicFrame>
        <p:nvGraphicFramePr>
          <p:cNvPr id="5" name="Content Placeholder 2">
            <a:extLst>
              <a:ext uri="{FF2B5EF4-FFF2-40B4-BE49-F238E27FC236}">
                <a16:creationId xmlns:a16="http://schemas.microsoft.com/office/drawing/2014/main" id="{F193F291-95CB-6E00-1202-5D0F1663B962}"/>
              </a:ext>
            </a:extLst>
          </p:cNvPr>
          <p:cNvGraphicFramePr>
            <a:graphicFrameLocks noGrp="1"/>
          </p:cNvGraphicFramePr>
          <p:nvPr>
            <p:ph idx="1"/>
            <p:extLst>
              <p:ext uri="{D42A27DB-BD31-4B8C-83A1-F6EECF244321}">
                <p14:modId xmlns:p14="http://schemas.microsoft.com/office/powerpoint/2010/main" val="204781092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519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DF7924-AF53-43AD-9055-DC721D2A64F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TECHNICAL (PROGRAM) DETAILS</a:t>
            </a:r>
          </a:p>
        </p:txBody>
      </p:sp>
    </p:spTree>
    <p:extLst>
      <p:ext uri="{BB962C8B-B14F-4D97-AF65-F5344CB8AC3E}">
        <p14:creationId xmlns:p14="http://schemas.microsoft.com/office/powerpoint/2010/main" val="1050004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951B61-ED2B-4A28-BD96-973E456E1446}"/>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OVERVIEW</a:t>
            </a:r>
          </a:p>
        </p:txBody>
      </p:sp>
      <p:graphicFrame>
        <p:nvGraphicFramePr>
          <p:cNvPr id="5" name="Content Placeholder 2">
            <a:extLst>
              <a:ext uri="{FF2B5EF4-FFF2-40B4-BE49-F238E27FC236}">
                <a16:creationId xmlns:a16="http://schemas.microsoft.com/office/drawing/2014/main" id="{D2856354-E8AE-F4A9-9BA1-EF5975C830C4}"/>
              </a:ext>
            </a:extLst>
          </p:cNvPr>
          <p:cNvGraphicFramePr>
            <a:graphicFrameLocks noGrp="1"/>
          </p:cNvGraphicFramePr>
          <p:nvPr>
            <p:ph idx="1"/>
            <p:extLst>
              <p:ext uri="{D42A27DB-BD31-4B8C-83A1-F6EECF244321}">
                <p14:modId xmlns:p14="http://schemas.microsoft.com/office/powerpoint/2010/main" val="21624571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57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EE640E-9A3B-46E1-BBC7-9D0403336BD9}"/>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LAYOUT AND ROUTING</a:t>
            </a:r>
          </a:p>
        </p:txBody>
      </p:sp>
      <p:graphicFrame>
        <p:nvGraphicFramePr>
          <p:cNvPr id="5" name="Content Placeholder 2">
            <a:extLst>
              <a:ext uri="{FF2B5EF4-FFF2-40B4-BE49-F238E27FC236}">
                <a16:creationId xmlns:a16="http://schemas.microsoft.com/office/drawing/2014/main" id="{B2BB51E7-BD21-992E-3C8F-B4C2B88965C1}"/>
              </a:ext>
            </a:extLst>
          </p:cNvPr>
          <p:cNvGraphicFramePr>
            <a:graphicFrameLocks noGrp="1"/>
          </p:cNvGraphicFramePr>
          <p:nvPr>
            <p:ph idx="1"/>
            <p:extLst>
              <p:ext uri="{D42A27DB-BD31-4B8C-83A1-F6EECF244321}">
                <p14:modId xmlns:p14="http://schemas.microsoft.com/office/powerpoint/2010/main" val="30755118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4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9BAE9429-89B5-4DD4-8A71-F0DFA157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286" y="457200"/>
            <a:ext cx="6531428" cy="5943600"/>
          </a:xfrm>
          <a:prstGeom prst="rect">
            <a:avLst/>
          </a:prstGeom>
        </p:spPr>
      </p:pic>
    </p:spTree>
    <p:extLst>
      <p:ext uri="{BB962C8B-B14F-4D97-AF65-F5344CB8AC3E}">
        <p14:creationId xmlns:p14="http://schemas.microsoft.com/office/powerpoint/2010/main" val="3817484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93E1B012-434A-4030-B940-9A2701287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37795"/>
            <a:ext cx="11277600" cy="5582410"/>
          </a:xfrm>
          <a:prstGeom prst="rect">
            <a:avLst/>
          </a:prstGeom>
        </p:spPr>
      </p:pic>
    </p:spTree>
    <p:extLst>
      <p:ext uri="{BB962C8B-B14F-4D97-AF65-F5344CB8AC3E}">
        <p14:creationId xmlns:p14="http://schemas.microsoft.com/office/powerpoint/2010/main" val="76836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F75C1-D093-4D20-BDB9-79150BCAF205}"/>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Data Fetching and Data State Management</a:t>
            </a:r>
          </a:p>
        </p:txBody>
      </p:sp>
      <p:graphicFrame>
        <p:nvGraphicFramePr>
          <p:cNvPr id="5" name="Content Placeholder 2">
            <a:extLst>
              <a:ext uri="{FF2B5EF4-FFF2-40B4-BE49-F238E27FC236}">
                <a16:creationId xmlns:a16="http://schemas.microsoft.com/office/drawing/2014/main" id="{DE26004C-C782-D4C7-9454-B93D4BAF4C86}"/>
              </a:ext>
            </a:extLst>
          </p:cNvPr>
          <p:cNvGraphicFramePr>
            <a:graphicFrameLocks noGrp="1"/>
          </p:cNvGraphicFramePr>
          <p:nvPr>
            <p:ph idx="1"/>
            <p:extLst>
              <p:ext uri="{D42A27DB-BD31-4B8C-83A1-F6EECF244321}">
                <p14:modId xmlns:p14="http://schemas.microsoft.com/office/powerpoint/2010/main" val="13466373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009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98DE0B7F-7809-4607-80FD-7E9665D65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636" y="643467"/>
            <a:ext cx="525072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900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22B7D9-F6A8-44E8-833D-0ACBD90D1447}"/>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Earnings Overview Page</a:t>
            </a:r>
          </a:p>
        </p:txBody>
      </p:sp>
      <p:graphicFrame>
        <p:nvGraphicFramePr>
          <p:cNvPr id="23" name="Content Placeholder 2">
            <a:extLst>
              <a:ext uri="{FF2B5EF4-FFF2-40B4-BE49-F238E27FC236}">
                <a16:creationId xmlns:a16="http://schemas.microsoft.com/office/drawing/2014/main" id="{9A5F05BE-7E19-B55A-E136-05657418047A}"/>
              </a:ext>
            </a:extLst>
          </p:cNvPr>
          <p:cNvGraphicFramePr>
            <a:graphicFrameLocks noGrp="1"/>
          </p:cNvGraphicFramePr>
          <p:nvPr>
            <p:ph idx="1"/>
            <p:extLst>
              <p:ext uri="{D42A27DB-BD31-4B8C-83A1-F6EECF244321}">
                <p14:modId xmlns:p14="http://schemas.microsoft.com/office/powerpoint/2010/main" val="256392285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898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37117CB5-9F63-4C68-BAB3-669BE8AB7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451" y="457200"/>
            <a:ext cx="7013097" cy="5943600"/>
          </a:xfrm>
          <a:prstGeom prst="rect">
            <a:avLst/>
          </a:prstGeom>
        </p:spPr>
      </p:pic>
    </p:spTree>
    <p:extLst>
      <p:ext uri="{BB962C8B-B14F-4D97-AF65-F5344CB8AC3E}">
        <p14:creationId xmlns:p14="http://schemas.microsoft.com/office/powerpoint/2010/main" val="127066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DDEE5D-720E-43B8-BB5D-500066D9C270}"/>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Task Objective Summary</a:t>
            </a:r>
          </a:p>
        </p:txBody>
      </p:sp>
      <p:sp>
        <p:nvSpPr>
          <p:cNvPr id="3" name="Content Placeholder 2">
            <a:extLst>
              <a:ext uri="{FF2B5EF4-FFF2-40B4-BE49-F238E27FC236}">
                <a16:creationId xmlns:a16="http://schemas.microsoft.com/office/drawing/2014/main" id="{EF5475BB-B859-4D32-BFE1-73992723D86D}"/>
              </a:ext>
            </a:extLst>
          </p:cNvPr>
          <p:cNvSpPr>
            <a:spLocks noGrp="1"/>
          </p:cNvSpPr>
          <p:nvPr>
            <p:ph idx="1"/>
          </p:nvPr>
        </p:nvSpPr>
        <p:spPr>
          <a:xfrm>
            <a:off x="6503158" y="649480"/>
            <a:ext cx="4862447" cy="5546047"/>
          </a:xfrm>
        </p:spPr>
        <p:txBody>
          <a:bodyPr anchor="ctr">
            <a:normAutofit/>
          </a:bodyPr>
          <a:lstStyle/>
          <a:p>
            <a:r>
              <a:rPr lang="en-US" sz="2000"/>
              <a:t>Creating a Rewards Summary feature for Balancee customer platform that does three things: Gives a summary of earnings, show earning history and gives customers opportunity to claim earnings either by bank withdrawal or by converting to some Promo Code.</a:t>
            </a:r>
          </a:p>
        </p:txBody>
      </p:sp>
    </p:spTree>
    <p:extLst>
      <p:ext uri="{BB962C8B-B14F-4D97-AF65-F5344CB8AC3E}">
        <p14:creationId xmlns:p14="http://schemas.microsoft.com/office/powerpoint/2010/main" val="217722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0E47F0-F997-4825-9719-F93A6C95DFC4}"/>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Cashback History Page</a:t>
            </a:r>
          </a:p>
        </p:txBody>
      </p:sp>
      <p:graphicFrame>
        <p:nvGraphicFramePr>
          <p:cNvPr id="5" name="Content Placeholder 2">
            <a:extLst>
              <a:ext uri="{FF2B5EF4-FFF2-40B4-BE49-F238E27FC236}">
                <a16:creationId xmlns:a16="http://schemas.microsoft.com/office/drawing/2014/main" id="{C3615C9C-F854-4B9F-2DAA-3024E4AEB65A}"/>
              </a:ext>
            </a:extLst>
          </p:cNvPr>
          <p:cNvGraphicFramePr>
            <a:graphicFrameLocks noGrp="1"/>
          </p:cNvGraphicFramePr>
          <p:nvPr>
            <p:ph idx="1"/>
            <p:extLst>
              <p:ext uri="{D42A27DB-BD31-4B8C-83A1-F6EECF244321}">
                <p14:modId xmlns:p14="http://schemas.microsoft.com/office/powerpoint/2010/main" val="33872430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366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A5301976-5AC2-4DAB-A1EF-50769A4FC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785" y="457200"/>
            <a:ext cx="3432429" cy="5943600"/>
          </a:xfrm>
          <a:prstGeom prst="rect">
            <a:avLst/>
          </a:prstGeom>
        </p:spPr>
      </p:pic>
    </p:spTree>
    <p:extLst>
      <p:ext uri="{BB962C8B-B14F-4D97-AF65-F5344CB8AC3E}">
        <p14:creationId xmlns:p14="http://schemas.microsoft.com/office/powerpoint/2010/main" val="2341274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ynamic Table with Pagination&#10;&#10;Description automatically generated">
            <a:extLst>
              <a:ext uri="{FF2B5EF4-FFF2-40B4-BE49-F238E27FC236}">
                <a16:creationId xmlns:a16="http://schemas.microsoft.com/office/drawing/2014/main" id="{7E715827-E659-4982-80D2-950A1355D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5906"/>
            <a:ext cx="11277600" cy="3806187"/>
          </a:xfrm>
          <a:prstGeom prst="rect">
            <a:avLst/>
          </a:prstGeom>
        </p:spPr>
      </p:pic>
    </p:spTree>
    <p:extLst>
      <p:ext uri="{BB962C8B-B14F-4D97-AF65-F5344CB8AC3E}">
        <p14:creationId xmlns:p14="http://schemas.microsoft.com/office/powerpoint/2010/main" val="2796143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6B7C6-87A3-47BC-840D-2AD9794562F1}"/>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Cashout Rewards Page</a:t>
            </a:r>
          </a:p>
        </p:txBody>
      </p:sp>
      <p:sp>
        <p:nvSpPr>
          <p:cNvPr id="3" name="Content Placeholder 2">
            <a:extLst>
              <a:ext uri="{FF2B5EF4-FFF2-40B4-BE49-F238E27FC236}">
                <a16:creationId xmlns:a16="http://schemas.microsoft.com/office/drawing/2014/main" id="{31C5000E-D7B4-4393-AB45-62687101C971}"/>
              </a:ext>
            </a:extLst>
          </p:cNvPr>
          <p:cNvSpPr>
            <a:spLocks noGrp="1"/>
          </p:cNvSpPr>
          <p:nvPr>
            <p:ph idx="1"/>
          </p:nvPr>
        </p:nvSpPr>
        <p:spPr>
          <a:xfrm>
            <a:off x="1371599" y="2318197"/>
            <a:ext cx="9724031" cy="3683358"/>
          </a:xfrm>
        </p:spPr>
        <p:txBody>
          <a:bodyPr anchor="ctr">
            <a:normAutofit/>
          </a:bodyPr>
          <a:lstStyle/>
          <a:p>
            <a:r>
              <a:rPr lang="en-US" sz="2000"/>
              <a:t>This page has a select field at the top, which determines which form to render. The options are Direct Cashout and Promo Code, and their purposes were explained earlier in the presentation.</a:t>
            </a:r>
          </a:p>
          <a:p>
            <a:r>
              <a:rPr lang="en-US" sz="2000"/>
              <a:t>The project uses Zod and React Hook Forms, which are both TypeScript-first built, and are very strict and ideal for validation of such forms.</a:t>
            </a:r>
          </a:p>
          <a:p>
            <a:r>
              <a:rPr lang="en-US" sz="2000"/>
              <a:t>The validation schema for the Direct Cashout is complicated, since the form has two options in itself, Withdrawal and Adding to Future Bookings (as discount).</a:t>
            </a:r>
          </a:p>
        </p:txBody>
      </p:sp>
    </p:spTree>
    <p:extLst>
      <p:ext uri="{BB962C8B-B14F-4D97-AF65-F5344CB8AC3E}">
        <p14:creationId xmlns:p14="http://schemas.microsoft.com/office/powerpoint/2010/main" val="844157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84DD3A-5621-436A-A1AE-B5F79C684A5A}"/>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Cashout Rewards Page – Part 2</a:t>
            </a:r>
          </a:p>
        </p:txBody>
      </p:sp>
      <p:graphicFrame>
        <p:nvGraphicFramePr>
          <p:cNvPr id="5" name="Content Placeholder 2">
            <a:extLst>
              <a:ext uri="{FF2B5EF4-FFF2-40B4-BE49-F238E27FC236}">
                <a16:creationId xmlns:a16="http://schemas.microsoft.com/office/drawing/2014/main" id="{5417E868-3E26-FCBB-60DE-C1A9C45D7086}"/>
              </a:ext>
            </a:extLst>
          </p:cNvPr>
          <p:cNvGraphicFramePr>
            <a:graphicFrameLocks noGrp="1"/>
          </p:cNvGraphicFramePr>
          <p:nvPr>
            <p:ph idx="1"/>
            <p:extLst>
              <p:ext uri="{D42A27DB-BD31-4B8C-83A1-F6EECF244321}">
                <p14:modId xmlns:p14="http://schemas.microsoft.com/office/powerpoint/2010/main" val="32342189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7355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5EC90143-924F-4784-B702-98A9FF363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190" y="457200"/>
            <a:ext cx="3833620" cy="5943600"/>
          </a:xfrm>
          <a:prstGeom prst="rect">
            <a:avLst/>
          </a:prstGeom>
        </p:spPr>
      </p:pic>
    </p:spTree>
    <p:extLst>
      <p:ext uri="{BB962C8B-B14F-4D97-AF65-F5344CB8AC3E}">
        <p14:creationId xmlns:p14="http://schemas.microsoft.com/office/powerpoint/2010/main" val="183161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program&#10;&#10;Description automatically generated">
            <a:extLst>
              <a:ext uri="{FF2B5EF4-FFF2-40B4-BE49-F238E27FC236}">
                <a16:creationId xmlns:a16="http://schemas.microsoft.com/office/drawing/2014/main" id="{AE0A3BEE-D2ED-4B5D-89CE-A0347974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57200"/>
            <a:ext cx="6339839" cy="5943600"/>
          </a:xfrm>
          <a:prstGeom prst="rect">
            <a:avLst/>
          </a:prstGeom>
        </p:spPr>
      </p:pic>
    </p:spTree>
    <p:extLst>
      <p:ext uri="{BB962C8B-B14F-4D97-AF65-F5344CB8AC3E}">
        <p14:creationId xmlns:p14="http://schemas.microsoft.com/office/powerpoint/2010/main" val="2654942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AFEF040D-9A05-4D70-ADE0-84B581ACCE37}"/>
              </a:ext>
            </a:extLst>
          </p:cNvPr>
          <p:cNvSpPr>
            <a:spLocks noGrp="1"/>
          </p:cNvSpPr>
          <p:nvPr>
            <p:ph idx="1"/>
          </p:nvPr>
        </p:nvSpPr>
        <p:spPr>
          <a:xfrm>
            <a:off x="4810259" y="649480"/>
            <a:ext cx="6555347" cy="5546047"/>
          </a:xfrm>
        </p:spPr>
        <p:txBody>
          <a:bodyPr anchor="ctr">
            <a:normAutofit/>
          </a:bodyPr>
          <a:lstStyle/>
          <a:p>
            <a:r>
              <a:rPr lang="en-US" sz="2000" dirty="0"/>
              <a:t>The code was made sure to be completely error-free.</a:t>
            </a:r>
          </a:p>
          <a:p>
            <a:pPr marL="0" indent="0">
              <a:buNone/>
            </a:pPr>
            <a:r>
              <a:rPr lang="en-US" sz="2000" dirty="0"/>
              <a:t>The TypeScript errors were solved using different principles as appropriate such as:</a:t>
            </a:r>
          </a:p>
          <a:p>
            <a:r>
              <a:rPr lang="en-US" sz="2000" dirty="0"/>
              <a:t>Null Coalescing</a:t>
            </a:r>
          </a:p>
          <a:p>
            <a:r>
              <a:rPr lang="en-US" sz="2000"/>
              <a:t>Optional Chaining</a:t>
            </a:r>
          </a:p>
          <a:p>
            <a:r>
              <a:rPr lang="en-US" sz="2000" dirty="0"/>
              <a:t>Type Guard</a:t>
            </a:r>
          </a:p>
          <a:p>
            <a:r>
              <a:rPr lang="en-US" sz="2000" dirty="0"/>
              <a:t>Fall back value</a:t>
            </a:r>
          </a:p>
          <a:p>
            <a:pPr marL="0" indent="0">
              <a:buNone/>
            </a:pPr>
            <a:r>
              <a:rPr lang="en-US" sz="2000" dirty="0"/>
              <a:t>… and so on.</a:t>
            </a:r>
          </a:p>
          <a:p>
            <a:endParaRPr lang="en-US" sz="2000" dirty="0"/>
          </a:p>
        </p:txBody>
      </p:sp>
    </p:spTree>
    <p:extLst>
      <p:ext uri="{BB962C8B-B14F-4D97-AF65-F5344CB8AC3E}">
        <p14:creationId xmlns:p14="http://schemas.microsoft.com/office/powerpoint/2010/main" val="3874577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9D1D54-4EDC-465D-AABD-225C47F266BD}"/>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Other Things I Know Could Have Been Implemented:</a:t>
            </a:r>
          </a:p>
        </p:txBody>
      </p:sp>
      <p:sp>
        <p:nvSpPr>
          <p:cNvPr id="3" name="Content Placeholder 2">
            <a:extLst>
              <a:ext uri="{FF2B5EF4-FFF2-40B4-BE49-F238E27FC236}">
                <a16:creationId xmlns:a16="http://schemas.microsoft.com/office/drawing/2014/main" id="{AE97758F-A664-44B6-9B92-5D0D62F3D439}"/>
              </a:ext>
            </a:extLst>
          </p:cNvPr>
          <p:cNvSpPr>
            <a:spLocks noGrp="1"/>
          </p:cNvSpPr>
          <p:nvPr>
            <p:ph idx="1"/>
          </p:nvPr>
        </p:nvSpPr>
        <p:spPr>
          <a:xfrm>
            <a:off x="6503158" y="649480"/>
            <a:ext cx="4862447" cy="5546047"/>
          </a:xfrm>
        </p:spPr>
        <p:txBody>
          <a:bodyPr anchor="ctr">
            <a:normAutofit/>
          </a:bodyPr>
          <a:lstStyle/>
          <a:p>
            <a:r>
              <a:rPr lang="en-US" sz="2000"/>
              <a:t>Notification Modal</a:t>
            </a:r>
          </a:p>
          <a:p>
            <a:r>
              <a:rPr lang="en-US" sz="2000"/>
              <a:t>More sort and filter conditions</a:t>
            </a:r>
          </a:p>
          <a:p>
            <a:r>
              <a:rPr lang="en-US" sz="2000"/>
              <a:t>Generation of the promo code or fetching from an endpoint, and supplying to the customer’s account using the notification modal.</a:t>
            </a:r>
          </a:p>
          <a:p>
            <a:endParaRPr lang="en-US" sz="2000"/>
          </a:p>
          <a:p>
            <a:pPr marL="0" indent="0">
              <a:buNone/>
            </a:pPr>
            <a:r>
              <a:rPr lang="en-US" sz="2000"/>
              <a:t>However, these were excluded for Brevity and lack of resources to an extent. I could do them if this were the official feature, or if I was hired.</a:t>
            </a:r>
          </a:p>
        </p:txBody>
      </p:sp>
    </p:spTree>
    <p:extLst>
      <p:ext uri="{BB962C8B-B14F-4D97-AF65-F5344CB8AC3E}">
        <p14:creationId xmlns:p14="http://schemas.microsoft.com/office/powerpoint/2010/main" val="1176862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E3F61-DA81-49D5-BD9F-376A0A94946A}"/>
              </a:ext>
            </a:extLst>
          </p:cNvPr>
          <p:cNvSpPr>
            <a:spLocks noGrp="1"/>
          </p:cNvSpPr>
          <p:nvPr>
            <p:ph idx="1"/>
          </p:nvPr>
        </p:nvSpPr>
        <p:spPr>
          <a:xfrm>
            <a:off x="4810259" y="649480"/>
            <a:ext cx="6555347" cy="5546047"/>
          </a:xfrm>
        </p:spPr>
        <p:txBody>
          <a:bodyPr anchor="ctr">
            <a:normAutofit/>
          </a:bodyPr>
          <a:lstStyle/>
          <a:p>
            <a:pPr marL="0" indent="0">
              <a:buNone/>
            </a:pPr>
            <a:r>
              <a:rPr lang="en-US" sz="2000" b="1"/>
              <a:t>The entire code can be found in the github repository submitted, or directly in {Repo}</a:t>
            </a:r>
          </a:p>
        </p:txBody>
      </p:sp>
    </p:spTree>
    <p:extLst>
      <p:ext uri="{BB962C8B-B14F-4D97-AF65-F5344CB8AC3E}">
        <p14:creationId xmlns:p14="http://schemas.microsoft.com/office/powerpoint/2010/main" val="151993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2CC72FB-DDA4-4D98-B75A-4DF7E29F7346}"/>
              </a:ext>
            </a:extLst>
          </p:cNvPr>
          <p:cNvSpPr>
            <a:spLocks noGrp="1"/>
          </p:cNvSpPr>
          <p:nvPr>
            <p:ph type="title"/>
          </p:nvPr>
        </p:nvSpPr>
        <p:spPr>
          <a:xfrm>
            <a:off x="1143000" y="990599"/>
            <a:ext cx="9906000" cy="685800"/>
          </a:xfrm>
        </p:spPr>
        <p:txBody>
          <a:bodyPr anchor="t">
            <a:normAutofit/>
          </a:bodyPr>
          <a:lstStyle/>
          <a:p>
            <a:r>
              <a:rPr lang="en-US" sz="4000"/>
              <a:t>Technologies Used:</a:t>
            </a:r>
          </a:p>
        </p:txBody>
      </p:sp>
      <p:graphicFrame>
        <p:nvGraphicFramePr>
          <p:cNvPr id="5" name="Content Placeholder 2">
            <a:extLst>
              <a:ext uri="{FF2B5EF4-FFF2-40B4-BE49-F238E27FC236}">
                <a16:creationId xmlns:a16="http://schemas.microsoft.com/office/drawing/2014/main" id="{DEE4226F-7E95-EA7C-6596-C97FEB8878EB}"/>
              </a:ext>
            </a:extLst>
          </p:cNvPr>
          <p:cNvGraphicFramePr>
            <a:graphicFrameLocks noGrp="1"/>
          </p:cNvGraphicFramePr>
          <p:nvPr>
            <p:ph idx="1"/>
            <p:extLst>
              <p:ext uri="{D42A27DB-BD31-4B8C-83A1-F6EECF244321}">
                <p14:modId xmlns:p14="http://schemas.microsoft.com/office/powerpoint/2010/main" val="2131527602"/>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226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8512DE-CD5A-4ADE-8B3A-A10F37606466}"/>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CONCLUSION</a:t>
            </a:r>
          </a:p>
        </p:txBody>
      </p:sp>
    </p:spTree>
    <p:extLst>
      <p:ext uri="{BB962C8B-B14F-4D97-AF65-F5344CB8AC3E}">
        <p14:creationId xmlns:p14="http://schemas.microsoft.com/office/powerpoint/2010/main" val="391776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Content Placeholder 2">
            <a:extLst>
              <a:ext uri="{FF2B5EF4-FFF2-40B4-BE49-F238E27FC236}">
                <a16:creationId xmlns:a16="http://schemas.microsoft.com/office/drawing/2014/main" id="{9F70235B-C17C-F745-2B9E-543C8BE13150}"/>
              </a:ext>
            </a:extLst>
          </p:cNvPr>
          <p:cNvGraphicFramePr>
            <a:graphicFrameLocks noGrp="1"/>
          </p:cNvGraphicFramePr>
          <p:nvPr>
            <p:ph idx="1"/>
            <p:extLst>
              <p:ext uri="{D42A27DB-BD31-4B8C-83A1-F6EECF244321}">
                <p14:modId xmlns:p14="http://schemas.microsoft.com/office/powerpoint/2010/main" val="33230334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763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57E76A-EC6F-47D5-81FC-B8BFC91881FD}"/>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b="1" kern="1200" dirty="0">
                <a:solidFill>
                  <a:srgbClr val="FFFFFF"/>
                </a:solidFill>
                <a:latin typeface="+mj-lt"/>
                <a:ea typeface="+mj-ea"/>
                <a:cs typeface="+mj-cs"/>
              </a:rPr>
              <a:t>THANK YOU</a:t>
            </a:r>
          </a:p>
        </p:txBody>
      </p:sp>
      <p:sp>
        <p:nvSpPr>
          <p:cNvPr id="25"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903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4A20F2-FA2D-452E-BE02-259325E93A46}"/>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Project Resources/Details for Reference</a:t>
            </a:r>
          </a:p>
        </p:txBody>
      </p:sp>
      <p:graphicFrame>
        <p:nvGraphicFramePr>
          <p:cNvPr id="5" name="Content Placeholder 2">
            <a:extLst>
              <a:ext uri="{FF2B5EF4-FFF2-40B4-BE49-F238E27FC236}">
                <a16:creationId xmlns:a16="http://schemas.microsoft.com/office/drawing/2014/main" id="{C9838C37-4C90-8505-3C89-A7EF3492C4DE}"/>
              </a:ext>
            </a:extLst>
          </p:cNvPr>
          <p:cNvGraphicFramePr>
            <a:graphicFrameLocks noGrp="1"/>
          </p:cNvGraphicFramePr>
          <p:nvPr>
            <p:ph idx="1"/>
            <p:extLst>
              <p:ext uri="{D42A27DB-BD31-4B8C-83A1-F6EECF244321}">
                <p14:modId xmlns:p14="http://schemas.microsoft.com/office/powerpoint/2010/main" val="219924388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645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6A3545-E7E2-4060-A8DE-BF6FD7A103BF}"/>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PROJECT OVERVIEW</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72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AE8ADC-864C-4BE7-B650-48D634C6EC53}"/>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BASIC LAYOUT</a:t>
            </a:r>
          </a:p>
        </p:txBody>
      </p:sp>
      <p:graphicFrame>
        <p:nvGraphicFramePr>
          <p:cNvPr id="5" name="Content Placeholder 2">
            <a:extLst>
              <a:ext uri="{FF2B5EF4-FFF2-40B4-BE49-F238E27FC236}">
                <a16:creationId xmlns:a16="http://schemas.microsoft.com/office/drawing/2014/main" id="{2328C0C7-C51C-0243-9A2A-993DDF536B00}"/>
              </a:ext>
            </a:extLst>
          </p:cNvPr>
          <p:cNvGraphicFramePr>
            <a:graphicFrameLocks noGrp="1"/>
          </p:cNvGraphicFramePr>
          <p:nvPr>
            <p:ph idx="1"/>
            <p:extLst>
              <p:ext uri="{D42A27DB-BD31-4B8C-83A1-F6EECF244321}">
                <p14:modId xmlns:p14="http://schemas.microsoft.com/office/powerpoint/2010/main" val="136177411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3493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71B17C-4DE5-4E80-9AAA-0596F2DFFF8A}"/>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DESIGN PRINCIPLE</a:t>
            </a:r>
          </a:p>
        </p:txBody>
      </p:sp>
      <p:graphicFrame>
        <p:nvGraphicFramePr>
          <p:cNvPr id="5" name="Content Placeholder 2">
            <a:extLst>
              <a:ext uri="{FF2B5EF4-FFF2-40B4-BE49-F238E27FC236}">
                <a16:creationId xmlns:a16="http://schemas.microsoft.com/office/drawing/2014/main" id="{4A2B24F4-F442-AC2D-A1D3-8D62198B23F7}"/>
              </a:ext>
            </a:extLst>
          </p:cNvPr>
          <p:cNvGraphicFramePr>
            <a:graphicFrameLocks noGrp="1"/>
          </p:cNvGraphicFramePr>
          <p:nvPr>
            <p:ph idx="1"/>
            <p:extLst>
              <p:ext uri="{D42A27DB-BD31-4B8C-83A1-F6EECF244321}">
                <p14:modId xmlns:p14="http://schemas.microsoft.com/office/powerpoint/2010/main" val="42838322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20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159D22-3B4E-4090-8AAC-34CDB72B66C0}"/>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UI DETAILS</a:t>
            </a:r>
          </a:p>
        </p:txBody>
      </p:sp>
    </p:spTree>
    <p:extLst>
      <p:ext uri="{BB962C8B-B14F-4D97-AF65-F5344CB8AC3E}">
        <p14:creationId xmlns:p14="http://schemas.microsoft.com/office/powerpoint/2010/main" val="3742272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1725</Words>
  <Application>Microsoft Office PowerPoint</Application>
  <PresentationFormat>Widescreen</PresentationFormat>
  <Paragraphs>111</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Project Title: Balancee Rewards Feature</vt:lpstr>
      <vt:lpstr>SHORT INTRODUCTION</vt:lpstr>
      <vt:lpstr>Task Objective Summary</vt:lpstr>
      <vt:lpstr>Technologies Used:</vt:lpstr>
      <vt:lpstr>Project Resources/Details for Reference</vt:lpstr>
      <vt:lpstr>PROJECT OVERVIEW</vt:lpstr>
      <vt:lpstr>BASIC LAYOUT</vt:lpstr>
      <vt:lpstr>DESIGN PRINCIPLE</vt:lpstr>
      <vt:lpstr>UI DETAILS</vt:lpstr>
      <vt:lpstr>ROUTE 1 – EARNINGS OVERVIEW</vt:lpstr>
      <vt:lpstr>PowerPoint Presentation</vt:lpstr>
      <vt:lpstr>PowerPoint Presentation</vt:lpstr>
      <vt:lpstr>ROUTE 2 – CASHBACK HISTORY</vt:lpstr>
      <vt:lpstr>PowerPoint Presentation</vt:lpstr>
      <vt:lpstr>PowerPoint Presentation</vt:lpstr>
      <vt:lpstr>ROUTE 3 – CASHOUT REWARDS</vt:lpstr>
      <vt:lpstr>PowerPoint Presentation</vt:lpstr>
      <vt:lpstr>PowerPoint Presentation</vt:lpstr>
      <vt:lpstr>PowerPoint Presentation</vt:lpstr>
      <vt:lpstr>SECTION CONCLUSION</vt:lpstr>
      <vt:lpstr>TECHNICAL (PROGRAM) DETAILS</vt:lpstr>
      <vt:lpstr>OVERVIEW</vt:lpstr>
      <vt:lpstr>LAYOUT AND ROUTING</vt:lpstr>
      <vt:lpstr>PowerPoint Presentation</vt:lpstr>
      <vt:lpstr>PowerPoint Presentation</vt:lpstr>
      <vt:lpstr>Data Fetching and Data State Management</vt:lpstr>
      <vt:lpstr>PowerPoint Presentation</vt:lpstr>
      <vt:lpstr>Earnings Overview Page</vt:lpstr>
      <vt:lpstr>PowerPoint Presentation</vt:lpstr>
      <vt:lpstr>Cashback History Page</vt:lpstr>
      <vt:lpstr>PowerPoint Presentation</vt:lpstr>
      <vt:lpstr>PowerPoint Presentation</vt:lpstr>
      <vt:lpstr>Cashout Rewards Page</vt:lpstr>
      <vt:lpstr>Cashout Rewards Page – Part 2</vt:lpstr>
      <vt:lpstr>PowerPoint Presentation</vt:lpstr>
      <vt:lpstr>PowerPoint Presentation</vt:lpstr>
      <vt:lpstr>PowerPoint Presentation</vt:lpstr>
      <vt:lpstr>Other Things I Know Could Have Been Implemented:</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Balancee Rewards Feature</dc:title>
  <dc:creator>Wilfrid Okorie</dc:creator>
  <cp:lastModifiedBy>Wilfrid Okorie</cp:lastModifiedBy>
  <cp:revision>24</cp:revision>
  <dcterms:created xsi:type="dcterms:W3CDTF">2024-09-07T18:25:54Z</dcterms:created>
  <dcterms:modified xsi:type="dcterms:W3CDTF">2024-09-08T18:19:33Z</dcterms:modified>
</cp:coreProperties>
</file>